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handoutMasterIdLst>
    <p:handoutMasterId r:id="rId13"/>
  </p:handoutMasterIdLst>
  <p:sldIdLst>
    <p:sldId id="267" r:id="rId3"/>
    <p:sldId id="264" r:id="rId4"/>
    <p:sldId id="269" r:id="rId5"/>
    <p:sldId id="271" r:id="rId6"/>
    <p:sldId id="272" r:id="rId7"/>
    <p:sldId id="273" r:id="rId8"/>
    <p:sldId id="274" r:id="rId9"/>
    <p:sldId id="275" r:id="rId10"/>
    <p:sldId id="276" r:id="rId11"/>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作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199.xml"/><Relationship Id="rId17" Type="http://schemas.openxmlformats.org/officeDocument/2006/relationships/commentAuthors" Target="commentAuthors.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handoutMaster" Target="handoutMasters/handoutMaster1.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tags" Target="../tags/tag4.xml"/><Relationship Id="rId7" Type="http://schemas.openxmlformats.org/officeDocument/2006/relationships/image" Target="../media/image3.png"/><Relationship Id="rId6" Type="http://schemas.openxmlformats.org/officeDocument/2006/relationships/tags" Target="../tags/tag3.xml"/><Relationship Id="rId5" Type="http://schemas.openxmlformats.org/officeDocument/2006/relationships/image" Target="../media/image2.png"/><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7" Type="http://schemas.openxmlformats.org/officeDocument/2006/relationships/tags" Target="../tags/tag11.xml"/><Relationship Id="rId16" Type="http://schemas.openxmlformats.org/officeDocument/2006/relationships/tags" Target="../tags/tag10.xml"/><Relationship Id="rId15" Type="http://schemas.openxmlformats.org/officeDocument/2006/relationships/tags" Target="../tags/tag9.xml"/><Relationship Id="rId14" Type="http://schemas.openxmlformats.org/officeDocument/2006/relationships/tags" Target="../tags/tag8.xml"/><Relationship Id="rId13" Type="http://schemas.openxmlformats.org/officeDocument/2006/relationships/tags" Target="../tags/tag7.xml"/><Relationship Id="rId12" Type="http://schemas.openxmlformats.org/officeDocument/2006/relationships/tags" Target="../tags/tag6.xml"/><Relationship Id="rId11" Type="http://schemas.openxmlformats.org/officeDocument/2006/relationships/image" Target="../media/image5.png"/><Relationship Id="rId10" Type="http://schemas.openxmlformats.org/officeDocument/2006/relationships/tags" Target="../tags/tag5.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89.xml"/><Relationship Id="rId8" Type="http://schemas.openxmlformats.org/officeDocument/2006/relationships/tags" Target="../tags/tag88.xml"/><Relationship Id="rId7" Type="http://schemas.openxmlformats.org/officeDocument/2006/relationships/tags" Target="../tags/tag87.xml"/><Relationship Id="rId6" Type="http://schemas.openxmlformats.org/officeDocument/2006/relationships/tags" Target="../tags/tag86.xml"/><Relationship Id="rId5" Type="http://schemas.openxmlformats.org/officeDocument/2006/relationships/image" Target="../media/image6.png"/><Relationship Id="rId4" Type="http://schemas.openxmlformats.org/officeDocument/2006/relationships/tags" Target="../tags/tag85.xml"/><Relationship Id="rId3" Type="http://schemas.openxmlformats.org/officeDocument/2006/relationships/image" Target="../media/image2.png"/><Relationship Id="rId2" Type="http://schemas.openxmlformats.org/officeDocument/2006/relationships/tags" Target="../tags/tag84.xml"/><Relationship Id="rId12" Type="http://schemas.openxmlformats.org/officeDocument/2006/relationships/tags" Target="../tags/tag92.xml"/><Relationship Id="rId11" Type="http://schemas.openxmlformats.org/officeDocument/2006/relationships/tags" Target="../tags/tag91.xml"/><Relationship Id="rId10" Type="http://schemas.openxmlformats.org/officeDocument/2006/relationships/tags" Target="../tags/tag90.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tags" Target="../tags/tag96.xml"/><Relationship Id="rId7" Type="http://schemas.openxmlformats.org/officeDocument/2006/relationships/image" Target="../media/image5.png"/><Relationship Id="rId6" Type="http://schemas.openxmlformats.org/officeDocument/2006/relationships/tags" Target="../tags/tag95.xml"/><Relationship Id="rId5" Type="http://schemas.openxmlformats.org/officeDocument/2006/relationships/image" Target="../media/image6.png"/><Relationship Id="rId4" Type="http://schemas.openxmlformats.org/officeDocument/2006/relationships/tags" Target="../tags/tag94.xml"/><Relationship Id="rId3" Type="http://schemas.openxmlformats.org/officeDocument/2006/relationships/image" Target="../media/image2.png"/><Relationship Id="rId2" Type="http://schemas.openxmlformats.org/officeDocument/2006/relationships/tags" Target="../tags/tag93.xml"/><Relationship Id="rId12" Type="http://schemas.openxmlformats.org/officeDocument/2006/relationships/tags" Target="../tags/tag100.xml"/><Relationship Id="rId11" Type="http://schemas.openxmlformats.org/officeDocument/2006/relationships/tags" Target="../tags/tag99.xml"/><Relationship Id="rId10" Type="http://schemas.openxmlformats.org/officeDocument/2006/relationships/tags" Target="../tags/tag98.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106.xml"/><Relationship Id="rId8" Type="http://schemas.openxmlformats.org/officeDocument/2006/relationships/tags" Target="../tags/tag105.xml"/><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image" Target="../media/image6.png"/><Relationship Id="rId4" Type="http://schemas.openxmlformats.org/officeDocument/2006/relationships/tags" Target="../tags/tag102.xml"/><Relationship Id="rId3" Type="http://schemas.openxmlformats.org/officeDocument/2006/relationships/image" Target="../media/image2.png"/><Relationship Id="rId2" Type="http://schemas.openxmlformats.org/officeDocument/2006/relationships/tags" Target="../tags/tag101.xml"/><Relationship Id="rId12" Type="http://schemas.openxmlformats.org/officeDocument/2006/relationships/tags" Target="../tags/tag109.xml"/><Relationship Id="rId11" Type="http://schemas.openxmlformats.org/officeDocument/2006/relationships/tags" Target="../tags/tag108.xml"/><Relationship Id="rId10" Type="http://schemas.openxmlformats.org/officeDocument/2006/relationships/tags" Target="../tags/tag107.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15.xml"/><Relationship Id="rId8" Type="http://schemas.openxmlformats.org/officeDocument/2006/relationships/tags" Target="../tags/tag114.xml"/><Relationship Id="rId7" Type="http://schemas.openxmlformats.org/officeDocument/2006/relationships/tags" Target="../tags/tag113.xml"/><Relationship Id="rId6" Type="http://schemas.openxmlformats.org/officeDocument/2006/relationships/tags" Target="../tags/tag112.xml"/><Relationship Id="rId5" Type="http://schemas.openxmlformats.org/officeDocument/2006/relationships/image" Target="../media/image6.png"/><Relationship Id="rId4" Type="http://schemas.openxmlformats.org/officeDocument/2006/relationships/tags" Target="../tags/tag111.xml"/><Relationship Id="rId3" Type="http://schemas.openxmlformats.org/officeDocument/2006/relationships/image" Target="../media/image2.png"/><Relationship Id="rId2" Type="http://schemas.openxmlformats.org/officeDocument/2006/relationships/tags" Target="../tags/tag110.xml"/><Relationship Id="rId14" Type="http://schemas.openxmlformats.org/officeDocument/2006/relationships/tags" Target="../tags/tag120.xml"/><Relationship Id="rId13" Type="http://schemas.openxmlformats.org/officeDocument/2006/relationships/tags" Target="../tags/tag119.xml"/><Relationship Id="rId12" Type="http://schemas.openxmlformats.org/officeDocument/2006/relationships/tags" Target="../tags/tag118.xml"/><Relationship Id="rId11" Type="http://schemas.openxmlformats.org/officeDocument/2006/relationships/tags" Target="../tags/tag117.xml"/><Relationship Id="rId10" Type="http://schemas.openxmlformats.org/officeDocument/2006/relationships/tags" Target="../tags/tag116.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26.xml"/><Relationship Id="rId8" Type="http://schemas.openxmlformats.org/officeDocument/2006/relationships/tags" Target="../tags/tag125.xml"/><Relationship Id="rId7" Type="http://schemas.openxmlformats.org/officeDocument/2006/relationships/tags" Target="../tags/tag124.xml"/><Relationship Id="rId6" Type="http://schemas.openxmlformats.org/officeDocument/2006/relationships/image" Target="../media/image6.png"/><Relationship Id="rId5" Type="http://schemas.openxmlformats.org/officeDocument/2006/relationships/tags" Target="../tags/tag123.xml"/><Relationship Id="rId4" Type="http://schemas.openxmlformats.org/officeDocument/2006/relationships/tags" Target="../tags/tag122.xml"/><Relationship Id="rId3" Type="http://schemas.openxmlformats.org/officeDocument/2006/relationships/image" Target="../media/image2.png"/><Relationship Id="rId2" Type="http://schemas.openxmlformats.org/officeDocument/2006/relationships/tags" Target="../tags/tag121.xml"/><Relationship Id="rId13" Type="http://schemas.openxmlformats.org/officeDocument/2006/relationships/tags" Target="../tags/tag130.xml"/><Relationship Id="rId12" Type="http://schemas.openxmlformats.org/officeDocument/2006/relationships/tags" Target="../tags/tag129.xml"/><Relationship Id="rId11" Type="http://schemas.openxmlformats.org/officeDocument/2006/relationships/tags" Target="../tags/tag128.xml"/><Relationship Id="rId10" Type="http://schemas.openxmlformats.org/officeDocument/2006/relationships/tags" Target="../tags/tag127.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36.xml"/><Relationship Id="rId8" Type="http://schemas.openxmlformats.org/officeDocument/2006/relationships/tags" Target="../tags/tag135.xml"/><Relationship Id="rId7" Type="http://schemas.openxmlformats.org/officeDocument/2006/relationships/tags" Target="../tags/tag134.xml"/><Relationship Id="rId6" Type="http://schemas.openxmlformats.org/officeDocument/2006/relationships/image" Target="../media/image6.png"/><Relationship Id="rId5" Type="http://schemas.openxmlformats.org/officeDocument/2006/relationships/tags" Target="../tags/tag133.xml"/><Relationship Id="rId4" Type="http://schemas.openxmlformats.org/officeDocument/2006/relationships/tags" Target="../tags/tag132.xml"/><Relationship Id="rId3" Type="http://schemas.openxmlformats.org/officeDocument/2006/relationships/image" Target="../media/image2.png"/><Relationship Id="rId2" Type="http://schemas.openxmlformats.org/officeDocument/2006/relationships/tags" Target="../tags/tag131.xml"/><Relationship Id="rId13" Type="http://schemas.openxmlformats.org/officeDocument/2006/relationships/tags" Target="../tags/tag140.xml"/><Relationship Id="rId12" Type="http://schemas.openxmlformats.org/officeDocument/2006/relationships/tags" Target="../tags/tag139.xml"/><Relationship Id="rId11" Type="http://schemas.openxmlformats.org/officeDocument/2006/relationships/tags" Target="../tags/tag138.xml"/><Relationship Id="rId10" Type="http://schemas.openxmlformats.org/officeDocument/2006/relationships/tags" Target="../tags/tag137.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46.xml"/><Relationship Id="rId8" Type="http://schemas.openxmlformats.org/officeDocument/2006/relationships/tags" Target="../tags/tag145.xml"/><Relationship Id="rId7" Type="http://schemas.openxmlformats.org/officeDocument/2006/relationships/tags" Target="../tags/tag144.xml"/><Relationship Id="rId6" Type="http://schemas.openxmlformats.org/officeDocument/2006/relationships/image" Target="../media/image6.png"/><Relationship Id="rId5" Type="http://schemas.openxmlformats.org/officeDocument/2006/relationships/tags" Target="../tags/tag143.xml"/><Relationship Id="rId4" Type="http://schemas.openxmlformats.org/officeDocument/2006/relationships/tags" Target="../tags/tag142.xml"/><Relationship Id="rId3" Type="http://schemas.openxmlformats.org/officeDocument/2006/relationships/image" Target="../media/image2.png"/><Relationship Id="rId2" Type="http://schemas.openxmlformats.org/officeDocument/2006/relationships/tags" Target="../tags/tag141.xml"/><Relationship Id="rId13" Type="http://schemas.openxmlformats.org/officeDocument/2006/relationships/tags" Target="../tags/tag150.xml"/><Relationship Id="rId12" Type="http://schemas.openxmlformats.org/officeDocument/2006/relationships/tags" Target="../tags/tag149.xml"/><Relationship Id="rId11" Type="http://schemas.openxmlformats.org/officeDocument/2006/relationships/tags" Target="../tags/tag148.xml"/><Relationship Id="rId10" Type="http://schemas.openxmlformats.org/officeDocument/2006/relationships/tags" Target="../tags/tag147.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56.xml"/><Relationship Id="rId8" Type="http://schemas.openxmlformats.org/officeDocument/2006/relationships/tags" Target="../tags/tag155.xml"/><Relationship Id="rId7" Type="http://schemas.openxmlformats.org/officeDocument/2006/relationships/tags" Target="../tags/tag154.xml"/><Relationship Id="rId6" Type="http://schemas.openxmlformats.org/officeDocument/2006/relationships/image" Target="../media/image6.png"/><Relationship Id="rId5" Type="http://schemas.openxmlformats.org/officeDocument/2006/relationships/tags" Target="../tags/tag153.xml"/><Relationship Id="rId4" Type="http://schemas.openxmlformats.org/officeDocument/2006/relationships/tags" Target="../tags/tag152.xml"/><Relationship Id="rId3" Type="http://schemas.openxmlformats.org/officeDocument/2006/relationships/image" Target="../media/image2.png"/><Relationship Id="rId2" Type="http://schemas.openxmlformats.org/officeDocument/2006/relationships/tags" Target="../tags/tag151.xml"/><Relationship Id="rId15" Type="http://schemas.openxmlformats.org/officeDocument/2006/relationships/tags" Target="../tags/tag162.xml"/><Relationship Id="rId14" Type="http://schemas.openxmlformats.org/officeDocument/2006/relationships/tags" Target="../tags/tag161.xml"/><Relationship Id="rId13" Type="http://schemas.openxmlformats.org/officeDocument/2006/relationships/tags" Target="../tags/tag160.xml"/><Relationship Id="rId12" Type="http://schemas.openxmlformats.org/officeDocument/2006/relationships/tags" Target="../tags/tag159.xml"/><Relationship Id="rId11" Type="http://schemas.openxmlformats.org/officeDocument/2006/relationships/tags" Target="../tags/tag158.xml"/><Relationship Id="rId10" Type="http://schemas.openxmlformats.org/officeDocument/2006/relationships/tags" Target="../tags/tag157.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68.xml"/><Relationship Id="rId8" Type="http://schemas.openxmlformats.org/officeDocument/2006/relationships/tags" Target="../tags/tag167.xml"/><Relationship Id="rId7" Type="http://schemas.openxmlformats.org/officeDocument/2006/relationships/tags" Target="../tags/tag166.xml"/><Relationship Id="rId6" Type="http://schemas.openxmlformats.org/officeDocument/2006/relationships/image" Target="../media/image6.png"/><Relationship Id="rId5" Type="http://schemas.openxmlformats.org/officeDocument/2006/relationships/tags" Target="../tags/tag165.xml"/><Relationship Id="rId4" Type="http://schemas.openxmlformats.org/officeDocument/2006/relationships/tags" Target="../tags/tag164.xml"/><Relationship Id="rId3" Type="http://schemas.openxmlformats.org/officeDocument/2006/relationships/image" Target="../media/image2.png"/><Relationship Id="rId2" Type="http://schemas.openxmlformats.org/officeDocument/2006/relationships/tags" Target="../tags/tag163.xml"/><Relationship Id="rId11" Type="http://schemas.openxmlformats.org/officeDocument/2006/relationships/tags" Target="../tags/tag170.xml"/><Relationship Id="rId10" Type="http://schemas.openxmlformats.org/officeDocument/2006/relationships/tags" Target="../tags/tag169.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7.xml"/><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image" Target="../media/image6.png"/><Relationship Id="rId4" Type="http://schemas.openxmlformats.org/officeDocument/2006/relationships/tags" Target="../tags/tag13.xml"/><Relationship Id="rId3" Type="http://schemas.openxmlformats.org/officeDocument/2006/relationships/image" Target="../media/image2.png"/><Relationship Id="rId2" Type="http://schemas.openxmlformats.org/officeDocument/2006/relationships/tags" Target="../tags/tag12.xml"/><Relationship Id="rId13" Type="http://schemas.openxmlformats.org/officeDocument/2006/relationships/tags" Target="../tags/tag21.xml"/><Relationship Id="rId12" Type="http://schemas.openxmlformats.org/officeDocument/2006/relationships/tags" Target="../tags/tag20.xml"/><Relationship Id="rId11" Type="http://schemas.openxmlformats.org/officeDocument/2006/relationships/tags" Target="../tags/tag19.xml"/><Relationship Id="rId10" Type="http://schemas.openxmlformats.org/officeDocument/2006/relationships/tags" Target="../tags/tag18.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image" Target="../media/image5.png"/><Relationship Id="rId4" Type="http://schemas.openxmlformats.org/officeDocument/2006/relationships/tags" Target="../tags/tag23.xml"/><Relationship Id="rId3" Type="http://schemas.openxmlformats.org/officeDocument/2006/relationships/image" Target="../media/image2.png"/><Relationship Id="rId2" Type="http://schemas.openxmlformats.org/officeDocument/2006/relationships/tags" Target="../tags/tag22.xml"/><Relationship Id="rId10" Type="http://schemas.openxmlformats.org/officeDocument/2006/relationships/tags" Target="../tags/tag28.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image" Target="../media/image6.png"/><Relationship Id="rId4" Type="http://schemas.openxmlformats.org/officeDocument/2006/relationships/tags" Target="../tags/tag30.xml"/><Relationship Id="rId3" Type="http://schemas.openxmlformats.org/officeDocument/2006/relationships/image" Target="../media/image2.png"/><Relationship Id="rId2" Type="http://schemas.openxmlformats.org/officeDocument/2006/relationships/tags" Target="../tags/tag29.xml"/><Relationship Id="rId14" Type="http://schemas.openxmlformats.org/officeDocument/2006/relationships/tags" Target="../tags/tag39.xml"/><Relationship Id="rId13" Type="http://schemas.openxmlformats.org/officeDocument/2006/relationships/tags" Target="../tags/tag38.xml"/><Relationship Id="rId12" Type="http://schemas.openxmlformats.org/officeDocument/2006/relationships/tags" Target="../tags/tag37.xml"/><Relationship Id="rId11" Type="http://schemas.openxmlformats.org/officeDocument/2006/relationships/tags" Target="../tags/tag36.xml"/><Relationship Id="rId10" Type="http://schemas.openxmlformats.org/officeDocument/2006/relationships/tags" Target="../tags/tag35.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45.xml"/><Relationship Id="rId8" Type="http://schemas.openxmlformats.org/officeDocument/2006/relationships/tags" Target="../tags/tag44.xml"/><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image" Target="../media/image6.png"/><Relationship Id="rId4" Type="http://schemas.openxmlformats.org/officeDocument/2006/relationships/tags" Target="../tags/tag41.xml"/><Relationship Id="rId3" Type="http://schemas.openxmlformats.org/officeDocument/2006/relationships/image" Target="../media/image2.png"/><Relationship Id="rId2" Type="http://schemas.openxmlformats.org/officeDocument/2006/relationships/tags" Target="../tags/tag40.xml"/><Relationship Id="rId16" Type="http://schemas.openxmlformats.org/officeDocument/2006/relationships/tags" Target="../tags/tag52.xml"/><Relationship Id="rId15" Type="http://schemas.openxmlformats.org/officeDocument/2006/relationships/tags" Target="../tags/tag51.xml"/><Relationship Id="rId14" Type="http://schemas.openxmlformats.org/officeDocument/2006/relationships/tags" Target="../tags/tag50.xml"/><Relationship Id="rId13" Type="http://schemas.openxmlformats.org/officeDocument/2006/relationships/tags" Target="../tags/tag49.xml"/><Relationship Id="rId12" Type="http://schemas.openxmlformats.org/officeDocument/2006/relationships/tags" Target="../tags/tag48.xml"/><Relationship Id="rId11" Type="http://schemas.openxmlformats.org/officeDocument/2006/relationships/tags" Target="../tags/tag47.xml"/><Relationship Id="rId10" Type="http://schemas.openxmlformats.org/officeDocument/2006/relationships/tags" Target="../tags/tag46.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57.xml"/><Relationship Id="rId8" Type="http://schemas.openxmlformats.org/officeDocument/2006/relationships/tags" Target="../tags/tag56.xml"/><Relationship Id="rId7" Type="http://schemas.openxmlformats.org/officeDocument/2006/relationships/image" Target="../media/image5.png"/><Relationship Id="rId6" Type="http://schemas.openxmlformats.org/officeDocument/2006/relationships/tags" Target="../tags/tag55.xml"/><Relationship Id="rId5" Type="http://schemas.openxmlformats.org/officeDocument/2006/relationships/image" Target="../media/image7.png"/><Relationship Id="rId4" Type="http://schemas.openxmlformats.org/officeDocument/2006/relationships/tags" Target="../tags/tag54.xml"/><Relationship Id="rId3" Type="http://schemas.openxmlformats.org/officeDocument/2006/relationships/image" Target="../media/image2.png"/><Relationship Id="rId2" Type="http://schemas.openxmlformats.org/officeDocument/2006/relationships/tags" Target="../tags/tag53.xml"/><Relationship Id="rId11" Type="http://schemas.openxmlformats.org/officeDocument/2006/relationships/tags" Target="../tags/tag59.xml"/><Relationship Id="rId10" Type="http://schemas.openxmlformats.org/officeDocument/2006/relationships/tags" Target="../tags/tag58.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image" Target="../media/image6.png"/><Relationship Id="rId4" Type="http://schemas.openxmlformats.org/officeDocument/2006/relationships/tags" Target="../tags/tag64.xml"/><Relationship Id="rId3" Type="http://schemas.openxmlformats.org/officeDocument/2006/relationships/image" Target="../media/image2.png"/><Relationship Id="rId2" Type="http://schemas.openxmlformats.org/officeDocument/2006/relationships/tags" Target="../tags/tag63.xml"/><Relationship Id="rId14" Type="http://schemas.openxmlformats.org/officeDocument/2006/relationships/tags" Target="../tags/tag73.xml"/><Relationship Id="rId13" Type="http://schemas.openxmlformats.org/officeDocument/2006/relationships/tags" Target="../tags/tag72.xml"/><Relationship Id="rId12" Type="http://schemas.openxmlformats.org/officeDocument/2006/relationships/tags" Target="../tags/tag71.xml"/><Relationship Id="rId11" Type="http://schemas.openxmlformats.org/officeDocument/2006/relationships/tags" Target="../tags/tag70.xml"/><Relationship Id="rId10" Type="http://schemas.openxmlformats.org/officeDocument/2006/relationships/tags" Target="../tags/tag69.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image" Target="../media/image6.png"/><Relationship Id="rId4" Type="http://schemas.openxmlformats.org/officeDocument/2006/relationships/tags" Target="../tags/tag75.xml"/><Relationship Id="rId3" Type="http://schemas.openxmlformats.org/officeDocument/2006/relationships/image" Target="../media/image2.png"/><Relationship Id="rId2" Type="http://schemas.openxmlformats.org/officeDocument/2006/relationships/tags" Target="../tags/tag74.xml"/><Relationship Id="rId13" Type="http://schemas.openxmlformats.org/officeDocument/2006/relationships/tags" Target="../tags/tag83.xml"/><Relationship Id="rId12" Type="http://schemas.openxmlformats.org/officeDocument/2006/relationships/tags" Target="../tags/tag82.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 name="图片 1"/>
          <p:cNvPicPr>
            <a:picLocks noChangeAspect="1"/>
          </p:cNvPicPr>
          <p:nvPr>
            <p:custDataLst>
              <p:tags r:id="rId2"/>
            </p:custDataLst>
          </p:nvPr>
        </p:nvPicPr>
        <p:blipFill>
          <a:blip r:embed="rId3"/>
          <a:stretch>
            <a:fillRect/>
          </a:stretch>
        </p:blipFill>
        <p:spPr>
          <a:xfrm>
            <a:off x="1111" y="-317"/>
            <a:ext cx="12192635" cy="6857683"/>
          </a:xfrm>
          <a:prstGeom prst="rect">
            <a:avLst/>
          </a:prstGeom>
        </p:spPr>
      </p:pic>
      <p:pic>
        <p:nvPicPr>
          <p:cNvPr id="33" name="图片 32" descr="gteyhfthfgh"/>
          <p:cNvPicPr>
            <a:picLocks noChangeAspect="1"/>
          </p:cNvPicPr>
          <p:nvPr>
            <p:custDataLst>
              <p:tags r:id="rId4"/>
            </p:custDataLst>
          </p:nvPr>
        </p:nvPicPr>
        <p:blipFill>
          <a:blip r:embed="rId5"/>
          <a:stretch>
            <a:fillRect/>
          </a:stretch>
        </p:blipFill>
        <p:spPr>
          <a:xfrm>
            <a:off x="1111" y="-317"/>
            <a:ext cx="12192000" cy="6858317"/>
          </a:xfrm>
          <a:prstGeom prst="rect">
            <a:avLst/>
          </a:prstGeom>
        </p:spPr>
      </p:pic>
      <p:pic>
        <p:nvPicPr>
          <p:cNvPr id="4" name="图片 3"/>
          <p:cNvPicPr/>
          <p:nvPr>
            <p:custDataLst>
              <p:tags r:id="rId6"/>
            </p:custDataLst>
          </p:nvPr>
        </p:nvPicPr>
        <p:blipFill>
          <a:blip r:embed="rId7">
            <a:alphaModFix amt="0"/>
          </a:blip>
          <a:stretch>
            <a:fillRect/>
          </a:stretch>
        </p:blipFill>
        <p:spPr>
          <a:xfrm>
            <a:off x="1362362" y="1668917"/>
            <a:ext cx="9468863" cy="3520165"/>
          </a:xfrm>
          <a:prstGeom prst="rect">
            <a:avLst/>
          </a:prstGeom>
        </p:spPr>
      </p:pic>
      <p:pic>
        <p:nvPicPr>
          <p:cNvPr id="5" name="图片 4" descr="胃热人员如图"/>
          <p:cNvPicPr>
            <a:picLocks noChangeAspect="1"/>
          </p:cNvPicPr>
          <p:nvPr>
            <p:custDataLst>
              <p:tags r:id="rId8"/>
            </p:custDataLst>
          </p:nvPr>
        </p:nvPicPr>
        <p:blipFill>
          <a:blip r:embed="rId9"/>
          <a:srcRect t="15667" r="8409"/>
          <a:stretch>
            <a:fillRect/>
          </a:stretch>
        </p:blipFill>
        <p:spPr>
          <a:xfrm>
            <a:off x="6662559" y="0"/>
            <a:ext cx="5530870" cy="4371718"/>
          </a:xfrm>
          <a:prstGeom prst="rect">
            <a:avLst/>
          </a:prstGeom>
        </p:spPr>
      </p:pic>
      <p:pic>
        <p:nvPicPr>
          <p:cNvPr id="12" name="图片 11" descr="我特意人"/>
          <p:cNvPicPr>
            <a:picLocks noChangeAspect="1"/>
          </p:cNvPicPr>
          <p:nvPr>
            <p:custDataLst>
              <p:tags r:id="rId10"/>
            </p:custDataLst>
          </p:nvPr>
        </p:nvPicPr>
        <p:blipFill>
          <a:blip r:embed="rId11"/>
          <a:srcRect l="14124" b="15684"/>
          <a:stretch>
            <a:fillRect/>
          </a:stretch>
        </p:blipFill>
        <p:spPr>
          <a:xfrm>
            <a:off x="795" y="2764437"/>
            <a:ext cx="4994470" cy="4093551"/>
          </a:xfrm>
          <a:prstGeom prst="rect">
            <a:avLst/>
          </a:prstGeom>
        </p:spPr>
      </p:pic>
      <p:sp>
        <p:nvSpPr>
          <p:cNvPr id="16" name="日期占位符 15"/>
          <p:cNvSpPr>
            <a:spLocks noGrp="1"/>
          </p:cNvSpPr>
          <p:nvPr>
            <p:ph type="dt" sz="half" idx="10"/>
            <p:custDataLst>
              <p:tags r:id="rId12"/>
            </p:custDataLst>
          </p:nvPr>
        </p:nvSpPr>
        <p:spPr/>
        <p:txBody>
          <a:bodyPr/>
          <a:lstStyle>
            <a:lvl1pPr>
              <a:defRPr>
                <a:solidFill>
                  <a:schemeClr val="tx1">
                    <a:tint val="75000"/>
                  </a:schemeClr>
                </a:solidFill>
                <a:latin typeface="Arial" panose="020B0604020202020204" pitchFamily="34" charset="0"/>
                <a:ea typeface="汉仪雅酷黑 45W" charset="0"/>
                <a:cs typeface="汉仪雅酷黑 45W" charset="0"/>
              </a:defRPr>
            </a:lvl1pPr>
          </a:lstStyle>
          <a:p>
            <a:endParaRPr lang="zh-CN" altLang="en-US"/>
          </a:p>
        </p:txBody>
      </p:sp>
      <p:sp>
        <p:nvSpPr>
          <p:cNvPr id="17" name="页脚占位符 16"/>
          <p:cNvSpPr>
            <a:spLocks noGrp="1"/>
          </p:cNvSpPr>
          <p:nvPr>
            <p:ph type="ftr" sz="quarter" idx="11"/>
            <p:custDataLst>
              <p:tags r:id="rId13"/>
            </p:custDataLst>
          </p:nvPr>
        </p:nvSpPr>
        <p:spPr/>
        <p:txBody>
          <a:bodyPr/>
          <a:lstStyle>
            <a:lvl1pPr>
              <a:defRPr>
                <a:solidFill>
                  <a:schemeClr val="tx1">
                    <a:tint val="75000"/>
                  </a:schemeClr>
                </a:solidFill>
                <a:latin typeface="Arial" panose="020B0604020202020204" pitchFamily="34" charset="0"/>
                <a:ea typeface="汉仪雅酷黑 45W" charset="0"/>
                <a:cs typeface="汉仪雅酷黑 45W" charset="0"/>
              </a:defRPr>
            </a:lvl1pPr>
          </a:lstStyle>
          <a:p>
            <a:endParaRPr lang="zh-CN" altLang="en-US" dirty="0"/>
          </a:p>
        </p:txBody>
      </p:sp>
      <p:sp>
        <p:nvSpPr>
          <p:cNvPr id="18" name="灯片编号占位符 17"/>
          <p:cNvSpPr>
            <a:spLocks noGrp="1"/>
          </p:cNvSpPr>
          <p:nvPr>
            <p:ph type="sldNum" sz="quarter" idx="12"/>
            <p:custDataLst>
              <p:tags r:id="rId14"/>
            </p:custDataLst>
          </p:nvPr>
        </p:nvSpPr>
        <p:spPr/>
        <p:txBody>
          <a:bodyPr/>
          <a:lstStyle>
            <a:lvl1pPr>
              <a:defRPr>
                <a:solidFill>
                  <a:schemeClr val="tx1">
                    <a:tint val="75000"/>
                  </a:schemeClr>
                </a:solidFill>
                <a:latin typeface="Arial" panose="020B0604020202020204" pitchFamily="34" charset="0"/>
                <a:ea typeface="汉仪雅酷黑 45W" charset="0"/>
                <a:cs typeface="汉仪雅酷黑 45W" charset="0"/>
              </a:defRPr>
            </a:lvl1pPr>
          </a:lstStyle>
          <a:p>
            <a:fld id="{49AE70B2-8BF9-45C0-BB95-33D1B9D3A854}" type="slidenum">
              <a:rPr lang="zh-CN" altLang="en-US" smtClean="0"/>
            </a:fld>
            <a:endParaRPr lang="zh-CN" altLang="en-US" dirty="0"/>
          </a:p>
        </p:txBody>
      </p:sp>
      <p:cxnSp>
        <p:nvCxnSpPr>
          <p:cNvPr id="3" name="直接连接符 2"/>
          <p:cNvCxnSpPr/>
          <p:nvPr>
            <p:custDataLst>
              <p:tags r:id="rId15"/>
            </p:custDataLst>
          </p:nvPr>
        </p:nvCxnSpPr>
        <p:spPr>
          <a:xfrm>
            <a:off x="5709285" y="3385340"/>
            <a:ext cx="774700"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标题 2"/>
          <p:cNvSpPr/>
          <p:nvPr>
            <p:ph type="ctrTitle" idx="2" hasCustomPrompt="1"/>
            <p:custDataLst>
              <p:tags r:id="rId16"/>
            </p:custDataLst>
          </p:nvPr>
        </p:nvSpPr>
        <p:spPr>
          <a:xfrm>
            <a:off x="2926715" y="2274947"/>
            <a:ext cx="6339840" cy="939000"/>
          </a:xfrm>
          <a:noFill/>
        </p:spPr>
        <p:txBody>
          <a:bodyPr vert="horz" wrap="square" lIns="101600" tIns="38100" rIns="76200" bIns="38100" rtlCol="0" anchor="b" anchorCtr="0">
            <a:normAutofit/>
          </a:bodyPr>
          <a:lstStyle>
            <a:lvl1pPr marL="0" marR="0" algn="ctr" defTabSz="914400" rtl="0" eaLnBrk="1" fontAlgn="auto" latinLnBrk="0" hangingPunct="1">
              <a:lnSpc>
                <a:spcPct val="100000"/>
              </a:lnSpc>
              <a:spcBef>
                <a:spcPct val="0"/>
              </a:spcBef>
              <a:buClrTx/>
              <a:buSzTx/>
              <a:buFontTx/>
              <a:buNone/>
              <a:defRPr kumimoji="0" lang="zh-CN" altLang="en-US" sz="4400" b="1" i="0" u="none" strike="noStrike" kern="1200" cap="none" spc="0" normalizeH="0" baseline="0" noProof="1" dirty="0">
                <a:solidFill>
                  <a:schemeClr val="dk1">
                    <a:lumMod val="85000"/>
                    <a:lumOff val="15000"/>
                  </a:schemeClr>
                </a:solidFill>
                <a:uFillTx/>
                <a:latin typeface="Arial" panose="020B0604020202020204" pitchFamily="34" charset="0"/>
                <a:ea typeface="汉仪刚艺体-95简" charset="0"/>
                <a:cs typeface="+mn-cs"/>
              </a:defRPr>
            </a:lvl1pPr>
          </a:lstStyle>
          <a:p>
            <a:pPr lvl="0"/>
            <a:r>
              <a:rPr>
                <a:sym typeface="+mn-ea"/>
              </a:rPr>
              <a:t>编辑标题</a:t>
            </a:r>
            <a:endParaRPr>
              <a:sym typeface="+mn-ea"/>
            </a:endParaRPr>
          </a:p>
        </p:txBody>
      </p:sp>
      <p:sp>
        <p:nvSpPr>
          <p:cNvPr id="7" name="文本占位符 6"/>
          <p:cNvSpPr>
            <a:spLocks noChangeArrowheads="1"/>
          </p:cNvSpPr>
          <p:nvPr>
            <p:ph type="body" idx="3" hasCustomPrompt="1"/>
            <p:custDataLst>
              <p:tags r:id="rId17"/>
            </p:custDataLst>
          </p:nvPr>
        </p:nvSpPr>
        <p:spPr>
          <a:xfrm>
            <a:off x="3182217" y="3556732"/>
            <a:ext cx="5828836" cy="1026321"/>
          </a:xfrm>
          <a:noFill/>
          <a:ln>
            <a:noFill/>
          </a:ln>
        </p:spPr>
        <p:txBody>
          <a:bodyPr vert="horz" wrap="square" lIns="101600" tIns="0" rIns="82550" bIns="0" rtlCol="0">
            <a:normAutofit/>
          </a:bodyPr>
          <a:lstStyle>
            <a:lvl1pPr marL="0" marR="0" indent="-228600" algn="ctr" defTabSz="914400" rtl="0" eaLnBrk="1" fontAlgn="auto" latinLnBrk="0" hangingPunct="1">
              <a:lnSpc>
                <a:spcPct val="150000"/>
              </a:lnSpc>
              <a:spcBef>
                <a:spcPts val="0"/>
              </a:spcBef>
              <a:spcAft>
                <a:spcPts val="1000"/>
              </a:spcAft>
              <a:buClrTx/>
              <a:buSzTx/>
              <a:buFontTx/>
              <a:buNone/>
              <a:defRPr kumimoji="0" lang="zh-CN" altLang="en-US" sz="1600" b="0" i="0" u="none" strike="noStrike" kern="1200" cap="none" spc="0" normalizeH="0" baseline="0" noProof="1" dirty="0">
                <a:solidFill>
                  <a:schemeClr val="dk1">
                    <a:lumMod val="85000"/>
                    <a:lumOff val="15000"/>
                  </a:schemeClr>
                </a:solidFill>
                <a:uFillTx/>
                <a:latin typeface="Arial" panose="020B0604020202020204" pitchFamily="34" charset="0"/>
                <a:ea typeface="汉仪雅酷黑 45W" charset="0"/>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33" name="图片 32" descr="gteyhfthfgh"/>
          <p:cNvPicPr>
            <a:picLocks noChangeAspect="1"/>
          </p:cNvPicPr>
          <p:nvPr>
            <p:custDataLst>
              <p:tags r:id="rId2"/>
            </p:custDataLst>
          </p:nvPr>
        </p:nvPicPr>
        <p:blipFill>
          <a:blip r:embed="rId3"/>
          <a:stretch>
            <a:fillRect/>
          </a:stretch>
        </p:blipFill>
        <p:spPr>
          <a:xfrm>
            <a:off x="0" y="-317"/>
            <a:ext cx="12192000" cy="6858000"/>
          </a:xfrm>
          <a:prstGeom prst="rect">
            <a:avLst/>
          </a:prstGeom>
        </p:spPr>
      </p:pic>
      <p:pic>
        <p:nvPicPr>
          <p:cNvPr id="2" name="图片 1" descr="而的任务是通过多个"/>
          <p:cNvPicPr>
            <a:picLocks noChangeAspect="1"/>
          </p:cNvPicPr>
          <p:nvPr>
            <p:custDataLst>
              <p:tags r:id="rId4"/>
            </p:custDataLst>
          </p:nvPr>
        </p:nvPicPr>
        <p:blipFill>
          <a:blip r:embed="rId5"/>
          <a:srcRect t="-86969"/>
          <a:stretch>
            <a:fillRect/>
          </a:stretch>
        </p:blipFill>
        <p:spPr>
          <a:xfrm rot="10800000" flipH="1">
            <a:off x="-3175" y="0"/>
            <a:ext cx="1802952" cy="2037162"/>
          </a:xfrm>
          <a:prstGeom prst="rect">
            <a:avLst/>
          </a:prstGeom>
        </p:spPr>
      </p:pic>
      <p:pic>
        <p:nvPicPr>
          <p:cNvPr id="6" name="图片 5" descr="而的任务是通过多个"/>
          <p:cNvPicPr>
            <a:picLocks noChangeAspect="1"/>
          </p:cNvPicPr>
          <p:nvPr>
            <p:custDataLst>
              <p:tags r:id="rId6"/>
            </p:custDataLst>
          </p:nvPr>
        </p:nvPicPr>
        <p:blipFill>
          <a:blip r:embed="rId5"/>
          <a:srcRect t="-86969"/>
          <a:stretch>
            <a:fillRect/>
          </a:stretch>
        </p:blipFill>
        <p:spPr>
          <a:xfrm>
            <a:off x="-3175" y="4824648"/>
            <a:ext cx="1802952" cy="2037162"/>
          </a:xfrm>
          <a:prstGeom prst="rect">
            <a:avLst/>
          </a:prstGeom>
        </p:spPr>
      </p:pic>
      <p:pic>
        <p:nvPicPr>
          <p:cNvPr id="9" name="图片 8" descr="而的任务是通过多个"/>
          <p:cNvPicPr>
            <a:picLocks noChangeAspect="1"/>
          </p:cNvPicPr>
          <p:nvPr>
            <p:custDataLst>
              <p:tags r:id="rId7"/>
            </p:custDataLst>
          </p:nvPr>
        </p:nvPicPr>
        <p:blipFill>
          <a:blip r:embed="rId5"/>
          <a:srcRect t="-86969"/>
          <a:stretch>
            <a:fillRect/>
          </a:stretch>
        </p:blipFill>
        <p:spPr>
          <a:xfrm rot="10800000">
            <a:off x="10389035" y="0"/>
            <a:ext cx="1802952" cy="2037162"/>
          </a:xfrm>
          <a:prstGeom prst="rect">
            <a:avLst/>
          </a:prstGeom>
        </p:spPr>
      </p:pic>
      <p:pic>
        <p:nvPicPr>
          <p:cNvPr id="10" name="图片 9" descr="而的任务是通过多个"/>
          <p:cNvPicPr>
            <a:picLocks noChangeAspect="1"/>
          </p:cNvPicPr>
          <p:nvPr>
            <p:custDataLst>
              <p:tags r:id="rId8"/>
            </p:custDataLst>
          </p:nvPr>
        </p:nvPicPr>
        <p:blipFill>
          <a:blip r:embed="rId5"/>
          <a:srcRect t="-86969"/>
          <a:stretch>
            <a:fillRect/>
          </a:stretch>
        </p:blipFill>
        <p:spPr>
          <a:xfrm rot="10800000" flipV="1">
            <a:off x="10387765" y="4824648"/>
            <a:ext cx="1802952" cy="2037162"/>
          </a:xfrm>
          <a:prstGeom prst="rect">
            <a:avLst/>
          </a:prstGeom>
        </p:spPr>
      </p:pic>
      <p:sp>
        <p:nvSpPr>
          <p:cNvPr id="3" name="日期占位符 2"/>
          <p:cNvSpPr>
            <a:spLocks noGrp="1"/>
          </p:cNvSpPr>
          <p:nvPr>
            <p:ph type="dt" sz="half" idx="10"/>
            <p:custDataLst>
              <p:tags r:id="rId9"/>
            </p:custDataLst>
          </p:nvPr>
        </p:nvSpPr>
        <p:spPr/>
        <p:txBody>
          <a:bodyPr/>
          <a:lstStyle>
            <a:lvl1pPr>
              <a:defRPr>
                <a:solidFill>
                  <a:schemeClr val="tx1">
                    <a:tint val="75000"/>
                  </a:schemeClr>
                </a:solidFill>
                <a:latin typeface="Arial" panose="020B0604020202020204" pitchFamily="34" charset="0"/>
                <a:ea typeface="汉仪雅酷黑 45W" charset="0"/>
                <a:cs typeface="汉仪雅酷黑 45W" charset="0"/>
              </a:defRPr>
            </a:lvl1pPr>
          </a:lstStyle>
          <a:p>
            <a:endParaRPr lang="zh-CN" altLang="en-US"/>
          </a:p>
        </p:txBody>
      </p:sp>
      <p:sp>
        <p:nvSpPr>
          <p:cNvPr id="4" name="页脚占位符 3"/>
          <p:cNvSpPr>
            <a:spLocks noGrp="1"/>
          </p:cNvSpPr>
          <p:nvPr>
            <p:ph type="ftr" sz="quarter" idx="11"/>
            <p:custDataLst>
              <p:tags r:id="rId10"/>
            </p:custDataLst>
          </p:nvPr>
        </p:nvSpPr>
        <p:spPr/>
        <p:txBody>
          <a:bodyPr/>
          <a:lstStyle>
            <a:lvl1pPr>
              <a:defRPr>
                <a:solidFill>
                  <a:schemeClr val="tx1">
                    <a:tint val="75000"/>
                  </a:schemeClr>
                </a:solidFill>
                <a:latin typeface="Arial" panose="020B0604020202020204" pitchFamily="34" charset="0"/>
                <a:ea typeface="汉仪雅酷黑 45W" charset="0"/>
                <a:cs typeface="汉仪雅酷黑 45W" charset="0"/>
              </a:defRPr>
            </a:lvl1pPr>
          </a:lstStyle>
          <a:p>
            <a:endParaRPr lang="zh-CN" altLang="en-US"/>
          </a:p>
        </p:txBody>
      </p:sp>
      <p:sp>
        <p:nvSpPr>
          <p:cNvPr id="5" name="灯片编号占位符 4"/>
          <p:cNvSpPr>
            <a:spLocks noGrp="1"/>
          </p:cNvSpPr>
          <p:nvPr>
            <p:ph type="sldNum" sz="quarter" idx="12"/>
            <p:custDataLst>
              <p:tags r:id="rId11"/>
            </p:custDataLst>
          </p:nvPr>
        </p:nvSpPr>
        <p:spPr/>
        <p:txBody>
          <a:bodyPr/>
          <a:lstStyle>
            <a:lvl1pPr>
              <a:defRPr>
                <a:solidFill>
                  <a:schemeClr val="tx1">
                    <a:tint val="75000"/>
                  </a:schemeClr>
                </a:solidFill>
                <a:latin typeface="Arial" panose="020B0604020202020204" pitchFamily="34" charset="0"/>
                <a:ea typeface="汉仪雅酷黑 45W" charset="0"/>
                <a:cs typeface="汉仪雅酷黑 45W" charset="0"/>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2"/>
            </p:custDataLst>
          </p:nvPr>
        </p:nvSpPr>
        <p:spPr>
          <a:xfrm>
            <a:off x="669930" y="952508"/>
            <a:ext cx="10852237" cy="5388907"/>
          </a:xfrm>
        </p:spPr>
        <p:txBody>
          <a:bodyPr/>
          <a:lstStyle>
            <a:lvl1pPr>
              <a:defRPr>
                <a:solidFill>
                  <a:schemeClr val="tx1"/>
                </a:solidFill>
                <a:latin typeface="Arial" panose="020B0604020202020204" pitchFamily="34" charset="0"/>
                <a:ea typeface="汉仪雅酷黑 45W" charset="0"/>
              </a:defRPr>
            </a:lvl1pPr>
            <a:lvl2pPr>
              <a:defRPr>
                <a:solidFill>
                  <a:schemeClr val="tx1"/>
                </a:solidFill>
                <a:latin typeface="Arial" panose="020B0604020202020204" pitchFamily="34" charset="0"/>
                <a:ea typeface="汉仪雅酷黑 45W" charset="0"/>
              </a:defRPr>
            </a:lvl2pPr>
            <a:lvl3pPr>
              <a:defRPr>
                <a:solidFill>
                  <a:schemeClr val="tx1"/>
                </a:solidFill>
                <a:latin typeface="Arial" panose="020B0604020202020204" pitchFamily="34" charset="0"/>
                <a:ea typeface="汉仪雅酷黑 45W" charset="0"/>
              </a:defRPr>
            </a:lvl3pPr>
            <a:lvl4pPr>
              <a:defRPr>
                <a:solidFill>
                  <a:schemeClr val="tx1"/>
                </a:solidFill>
                <a:latin typeface="Arial" panose="020B0604020202020204" pitchFamily="34" charset="0"/>
                <a:ea typeface="汉仪雅酷黑 45W" charset="0"/>
              </a:defRPr>
            </a:lvl4pPr>
            <a:lvl5pPr>
              <a:defRPr>
                <a:solidFill>
                  <a:schemeClr val="tx1"/>
                </a:solidFill>
                <a:latin typeface="Arial" panose="020B0604020202020204" pitchFamily="34" charset="0"/>
                <a:ea typeface="汉仪雅酷黑 45W"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33" name="图片 32" descr="gteyhfthfgh"/>
          <p:cNvPicPr>
            <a:picLocks noChangeAspect="1"/>
          </p:cNvPicPr>
          <p:nvPr>
            <p:custDataLst>
              <p:tags r:id="rId2"/>
            </p:custDataLst>
          </p:nvPr>
        </p:nvPicPr>
        <p:blipFill>
          <a:blip r:embed="rId3"/>
          <a:stretch>
            <a:fillRect/>
          </a:stretch>
        </p:blipFill>
        <p:spPr>
          <a:xfrm>
            <a:off x="0" y="-634"/>
            <a:ext cx="12192000" cy="6858317"/>
          </a:xfrm>
          <a:prstGeom prst="rect">
            <a:avLst/>
          </a:prstGeom>
        </p:spPr>
      </p:pic>
      <p:pic>
        <p:nvPicPr>
          <p:cNvPr id="2" name="图片 1" descr="而的任务是通过多个"/>
          <p:cNvPicPr>
            <a:picLocks noChangeAspect="1"/>
          </p:cNvPicPr>
          <p:nvPr>
            <p:custDataLst>
              <p:tags r:id="rId4"/>
            </p:custDataLst>
          </p:nvPr>
        </p:nvPicPr>
        <p:blipFill>
          <a:blip r:embed="rId5"/>
          <a:srcRect t="-6867" r="-349532"/>
          <a:stretch>
            <a:fillRect/>
          </a:stretch>
        </p:blipFill>
        <p:spPr>
          <a:xfrm rot="10800000">
            <a:off x="727" y="0"/>
            <a:ext cx="12189912" cy="1775435"/>
          </a:xfrm>
          <a:prstGeom prst="rect">
            <a:avLst/>
          </a:prstGeom>
        </p:spPr>
      </p:pic>
      <p:pic>
        <p:nvPicPr>
          <p:cNvPr id="30" name="图片 29" descr="我特意人"/>
          <p:cNvPicPr>
            <a:picLocks noChangeAspect="1"/>
          </p:cNvPicPr>
          <p:nvPr>
            <p:custDataLst>
              <p:tags r:id="rId6"/>
            </p:custDataLst>
          </p:nvPr>
        </p:nvPicPr>
        <p:blipFill>
          <a:blip r:embed="rId7"/>
          <a:srcRect l="14124" t="20633" r="-79642" b="15684"/>
          <a:stretch>
            <a:fillRect/>
          </a:stretch>
        </p:blipFill>
        <p:spPr>
          <a:xfrm>
            <a:off x="3242" y="3090070"/>
            <a:ext cx="12186150" cy="3767930"/>
          </a:xfrm>
          <a:prstGeom prst="rect">
            <a:avLst/>
          </a:prstGeom>
        </p:spPr>
      </p:pic>
      <p:sp>
        <p:nvSpPr>
          <p:cNvPr id="3" name="日期占位符 2"/>
          <p:cNvSpPr>
            <a:spLocks noGrp="1"/>
          </p:cNvSpPr>
          <p:nvPr>
            <p:ph type="dt" sz="half" idx="10"/>
            <p:custDataLst>
              <p:tags r:id="rId8"/>
            </p:custDataLst>
          </p:nvPr>
        </p:nvSpPr>
        <p:spPr/>
        <p:txBody>
          <a:bodyPr/>
          <a:lstStyle>
            <a:lvl1pPr>
              <a:defRPr>
                <a:solidFill>
                  <a:schemeClr val="dk1">
                    <a:tint val="75000"/>
                    <a:lumMod val="85000"/>
                    <a:lumOff val="15000"/>
                  </a:schemeClr>
                </a:solidFill>
                <a:latin typeface="Arial" panose="020B0604020202020204" pitchFamily="34" charset="0"/>
                <a:ea typeface="汉仪雅酷黑 45W" charset="0"/>
                <a:cs typeface="汉仪雅酷黑 45W" charset="0"/>
              </a:defRPr>
            </a:lvl1pPr>
          </a:lstStyle>
          <a:p>
            <a:endParaRPr lang="zh-CN" altLang="en-US"/>
          </a:p>
        </p:txBody>
      </p:sp>
      <p:sp>
        <p:nvSpPr>
          <p:cNvPr id="4" name="页脚占位符 3"/>
          <p:cNvSpPr>
            <a:spLocks noGrp="1"/>
          </p:cNvSpPr>
          <p:nvPr>
            <p:ph type="ftr" sz="quarter" idx="11"/>
            <p:custDataLst>
              <p:tags r:id="rId9"/>
            </p:custDataLst>
          </p:nvPr>
        </p:nvSpPr>
        <p:spPr/>
        <p:txBody>
          <a:bodyPr/>
          <a:lstStyle>
            <a:lvl1pPr>
              <a:defRPr>
                <a:solidFill>
                  <a:schemeClr val="tx1">
                    <a:tint val="75000"/>
                  </a:schemeClr>
                </a:solidFill>
                <a:latin typeface="Arial" panose="020B0604020202020204" pitchFamily="34" charset="0"/>
                <a:ea typeface="汉仪雅酷黑 45W" charset="0"/>
                <a:cs typeface="汉仪雅酷黑 45W" charset="0"/>
              </a:defRPr>
            </a:lvl1pPr>
          </a:lstStyle>
          <a:p>
            <a:endParaRPr lang="zh-CN" altLang="en-US"/>
          </a:p>
        </p:txBody>
      </p:sp>
      <p:sp>
        <p:nvSpPr>
          <p:cNvPr id="5" name="灯片编号占位符 4"/>
          <p:cNvSpPr>
            <a:spLocks noGrp="1"/>
          </p:cNvSpPr>
          <p:nvPr>
            <p:ph type="sldNum" sz="quarter" idx="12"/>
            <p:custDataLst>
              <p:tags r:id="rId10"/>
            </p:custDataLst>
          </p:nvPr>
        </p:nvSpPr>
        <p:spPr/>
        <p:txBody>
          <a:bodyPr/>
          <a:lstStyle>
            <a:lvl1pPr>
              <a:defRPr>
                <a:solidFill>
                  <a:schemeClr val="tx1">
                    <a:tint val="75000"/>
                  </a:schemeClr>
                </a:solidFill>
                <a:latin typeface="Arial" panose="020B0604020202020204" pitchFamily="34" charset="0"/>
                <a:ea typeface="汉仪雅酷黑 45W" charset="0"/>
                <a:cs typeface="汉仪雅酷黑 45W" charset="0"/>
              </a:defRPr>
            </a:lvl1pPr>
          </a:lstStyle>
          <a:p>
            <a:fld id="{49AE70B2-8BF9-45C0-BB95-33D1B9D3A854}" type="slidenum">
              <a:rPr lang="zh-CN" altLang="en-US" smtClean="0"/>
            </a:fld>
            <a:endParaRPr lang="zh-CN" altLang="en-US"/>
          </a:p>
        </p:txBody>
      </p:sp>
      <p:sp>
        <p:nvSpPr>
          <p:cNvPr id="6" name="标题 1"/>
          <p:cNvSpPr/>
          <p:nvPr>
            <p:ph type="title" idx="1" hasCustomPrompt="1"/>
            <p:custDataLst>
              <p:tags r:id="rId11"/>
            </p:custDataLst>
          </p:nvPr>
        </p:nvSpPr>
        <p:spPr>
          <a:xfrm>
            <a:off x="1514529" y="1941786"/>
            <a:ext cx="9162936" cy="1445260"/>
          </a:xfrm>
          <a:noFill/>
        </p:spPr>
        <p:txBody>
          <a:bodyPr vert="horz" wrap="square" lIns="101600" tIns="38100" rIns="76200" bIns="38100" rtlCol="0" anchor="b" anchorCtr="0">
            <a:normAutofit/>
          </a:bodyPr>
          <a:lstStyle>
            <a:lvl1pPr marL="0" marR="0" algn="ctr" defTabSz="914400" rtl="0" eaLnBrk="1" fontAlgn="auto" latinLnBrk="0" hangingPunct="1">
              <a:lnSpc>
                <a:spcPct val="100000"/>
              </a:lnSpc>
              <a:spcBef>
                <a:spcPct val="0"/>
              </a:spcBef>
              <a:buClrTx/>
              <a:buSzTx/>
              <a:buFontTx/>
              <a:buNone/>
              <a:defRPr kumimoji="0" lang="zh-CN" altLang="en-US" sz="7900" b="1" i="0" u="none" strike="noStrike" kern="1200" cap="none" spc="1000" normalizeH="0" baseline="0" noProof="1" dirty="0">
                <a:solidFill>
                  <a:schemeClr val="dk1">
                    <a:lumMod val="85000"/>
                    <a:lumOff val="15000"/>
                  </a:schemeClr>
                </a:solidFill>
                <a:uFillTx/>
                <a:latin typeface="Arial" panose="020B0604020202020204" pitchFamily="34" charset="0"/>
                <a:ea typeface="汉仪刚艺体-95简" charset="0"/>
                <a:cs typeface="+mn-cs"/>
              </a:defRPr>
            </a:lvl1pPr>
          </a:lstStyle>
          <a:p>
            <a:pPr lvl="0"/>
            <a:r>
              <a:rPr>
                <a:sym typeface="+mn-ea"/>
              </a:rPr>
              <a:t>编辑标题</a:t>
            </a:r>
            <a:endParaRPr>
              <a:sym typeface="+mn-ea"/>
            </a:endParaRPr>
          </a:p>
        </p:txBody>
      </p:sp>
      <p:sp>
        <p:nvSpPr>
          <p:cNvPr id="7" name="副标题 2"/>
          <p:cNvSpPr/>
          <p:nvPr>
            <p:ph type="subTitle" idx="2" hasCustomPrompt="1"/>
            <p:custDataLst>
              <p:tags r:id="rId12"/>
            </p:custDataLst>
          </p:nvPr>
        </p:nvSpPr>
        <p:spPr>
          <a:xfrm>
            <a:off x="3044879" y="3565481"/>
            <a:ext cx="6102236" cy="810538"/>
          </a:xfrm>
          <a:noFill/>
          <a:ln>
            <a:noFill/>
          </a:ln>
        </p:spPr>
        <p:txBody>
          <a:bodyPr vert="horz" wrap="square" lIns="101600" tIns="38100" rIns="76200" bIns="38100" rtlCol="0" anchor="t" anchorCtr="0">
            <a:normAutofit/>
          </a:bodyPr>
          <a:lstStyle>
            <a:lvl1pPr marL="0" marR="0" indent="-228600" algn="ctr" defTabSz="914400" rtl="0" eaLnBrk="1" fontAlgn="auto" latinLnBrk="0" hangingPunct="1">
              <a:lnSpc>
                <a:spcPct val="120000"/>
              </a:lnSpc>
              <a:spcBef>
                <a:spcPts val="0"/>
              </a:spcBef>
              <a:spcAft>
                <a:spcPts val="1000"/>
              </a:spcAft>
              <a:buClrTx/>
              <a:buSzTx/>
              <a:buFontTx/>
              <a:buNone/>
              <a:defRPr kumimoji="0" lang="zh-CN" altLang="en-US" sz="3200" b="0" i="0" u="none" strike="noStrike" kern="1200" cap="none" spc="300" normalizeH="0" baseline="0" noProof="1" dirty="0">
                <a:solidFill>
                  <a:schemeClr val="accent1">
                    <a:lumMod val="50000"/>
                  </a:schemeClr>
                </a:solidFill>
                <a:uFillTx/>
                <a:latin typeface="Arial" panose="020B0604020202020204" pitchFamily="34" charset="0"/>
                <a:ea typeface="汉仪雅酷黑 45W" charset="0"/>
                <a:cs typeface="汉仪雅酷黑 45W" charset="0"/>
                <a:sym typeface="+mn-ea"/>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33" name="图片 32" descr="gteyhfthfgh"/>
          <p:cNvPicPr>
            <a:picLocks noChangeAspect="1"/>
          </p:cNvPicPr>
          <p:nvPr>
            <p:custDataLst>
              <p:tags r:id="rId2"/>
            </p:custDataLst>
          </p:nvPr>
        </p:nvPicPr>
        <p:blipFill>
          <a:blip r:embed="rId3"/>
          <a:stretch>
            <a:fillRect/>
          </a:stretch>
        </p:blipFill>
        <p:spPr>
          <a:xfrm>
            <a:off x="0" y="-317"/>
            <a:ext cx="12192000" cy="6858000"/>
          </a:xfrm>
          <a:prstGeom prst="rect">
            <a:avLst/>
          </a:prstGeom>
        </p:spPr>
      </p:pic>
      <p:pic>
        <p:nvPicPr>
          <p:cNvPr id="7" name="图片 6" descr="而的任务是通过多个"/>
          <p:cNvPicPr>
            <a:picLocks noChangeAspect="1"/>
          </p:cNvPicPr>
          <p:nvPr>
            <p:custDataLst>
              <p:tags r:id="rId4"/>
            </p:custDataLst>
          </p:nvPr>
        </p:nvPicPr>
        <p:blipFill>
          <a:blip r:embed="rId5"/>
          <a:srcRect t="-86969"/>
          <a:stretch>
            <a:fillRect/>
          </a:stretch>
        </p:blipFill>
        <p:spPr>
          <a:xfrm rot="10800000" flipH="1">
            <a:off x="-3175" y="0"/>
            <a:ext cx="1802952" cy="2037162"/>
          </a:xfrm>
          <a:prstGeom prst="rect">
            <a:avLst/>
          </a:prstGeom>
        </p:spPr>
      </p:pic>
      <p:pic>
        <p:nvPicPr>
          <p:cNvPr id="6" name="图片 5" descr="而的任务是通过多个"/>
          <p:cNvPicPr>
            <a:picLocks noChangeAspect="1"/>
          </p:cNvPicPr>
          <p:nvPr>
            <p:custDataLst>
              <p:tags r:id="rId6"/>
            </p:custDataLst>
          </p:nvPr>
        </p:nvPicPr>
        <p:blipFill>
          <a:blip r:embed="rId5"/>
          <a:srcRect t="-86969"/>
          <a:stretch>
            <a:fillRect/>
          </a:stretch>
        </p:blipFill>
        <p:spPr>
          <a:xfrm>
            <a:off x="-3175" y="4824648"/>
            <a:ext cx="1802952" cy="2037162"/>
          </a:xfrm>
          <a:prstGeom prst="rect">
            <a:avLst/>
          </a:prstGeom>
        </p:spPr>
      </p:pic>
      <p:pic>
        <p:nvPicPr>
          <p:cNvPr id="9" name="图片 8" descr="而的任务是通过多个"/>
          <p:cNvPicPr>
            <a:picLocks noChangeAspect="1"/>
          </p:cNvPicPr>
          <p:nvPr>
            <p:custDataLst>
              <p:tags r:id="rId7"/>
            </p:custDataLst>
          </p:nvPr>
        </p:nvPicPr>
        <p:blipFill>
          <a:blip r:embed="rId5"/>
          <a:srcRect t="-86969"/>
          <a:stretch>
            <a:fillRect/>
          </a:stretch>
        </p:blipFill>
        <p:spPr>
          <a:xfrm rot="10800000">
            <a:off x="10389035" y="0"/>
            <a:ext cx="1802952" cy="2037162"/>
          </a:xfrm>
          <a:prstGeom prst="rect">
            <a:avLst/>
          </a:prstGeom>
        </p:spPr>
      </p:pic>
      <p:pic>
        <p:nvPicPr>
          <p:cNvPr id="10" name="图片 9" descr="而的任务是通过多个"/>
          <p:cNvPicPr>
            <a:picLocks noChangeAspect="1"/>
          </p:cNvPicPr>
          <p:nvPr>
            <p:custDataLst>
              <p:tags r:id="rId8"/>
            </p:custDataLst>
          </p:nvPr>
        </p:nvPicPr>
        <p:blipFill>
          <a:blip r:embed="rId5"/>
          <a:srcRect t="-86969"/>
          <a:stretch>
            <a:fillRect/>
          </a:stretch>
        </p:blipFill>
        <p:spPr>
          <a:xfrm rot="10800000" flipV="1">
            <a:off x="10387765" y="4824648"/>
            <a:ext cx="1802952" cy="2037162"/>
          </a:xfrm>
          <a:prstGeom prst="rect">
            <a:avLst/>
          </a:prstGeom>
        </p:spPr>
      </p:pic>
      <p:sp>
        <p:nvSpPr>
          <p:cNvPr id="2" name="标题 1"/>
          <p:cNvSpPr>
            <a:spLocks noGrp="1"/>
          </p:cNvSpPr>
          <p:nvPr>
            <p:ph type="title"/>
            <p:custDataLst>
              <p:tags r:id="rId9"/>
            </p:custDataLst>
          </p:nvPr>
        </p:nvSpPr>
        <p:spPr/>
        <p:txBody>
          <a:bodyPr/>
          <a:lstStyle>
            <a:lvl1pPr>
              <a:defRPr baseline="0">
                <a:solidFill>
                  <a:schemeClr val="tx1"/>
                </a:solidFill>
                <a:latin typeface="Arial" panose="020B0604020202020204" pitchFamily="34" charset="0"/>
                <a:ea typeface="汉仪雅酷黑 45W" charset="0"/>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lvl1pPr>
              <a:defRPr>
                <a:latin typeface="Arial" panose="020B0604020202020204" pitchFamily="34" charset="0"/>
                <a:ea typeface="汉仪雅酷黑 45W" charset="0"/>
                <a:cs typeface="汉仪雅酷黑 45W" charset="0"/>
              </a:defRPr>
            </a:lvl1pPr>
          </a:lstStyle>
          <a:p>
            <a:endParaRPr lang="zh-CN" altLang="en-US"/>
          </a:p>
        </p:txBody>
      </p:sp>
      <p:sp>
        <p:nvSpPr>
          <p:cNvPr id="4" name="页脚占位符 3"/>
          <p:cNvSpPr>
            <a:spLocks noGrp="1"/>
          </p:cNvSpPr>
          <p:nvPr>
            <p:ph type="ftr" sz="quarter" idx="11"/>
            <p:custDataLst>
              <p:tags r:id="rId11"/>
            </p:custDataLst>
          </p:nvPr>
        </p:nvSpPr>
        <p:spPr/>
        <p:txBody>
          <a:bodyPr/>
          <a:lstStyle>
            <a:lvl1pPr>
              <a:defRPr>
                <a:latin typeface="Arial" panose="020B0604020202020204" pitchFamily="34" charset="0"/>
                <a:ea typeface="汉仪雅酷黑 45W" charset="0"/>
                <a:cs typeface="汉仪雅酷黑 45W" charset="0"/>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a:latin typeface="Arial" panose="020B0604020202020204" pitchFamily="34" charset="0"/>
                <a:ea typeface="汉仪雅酷黑 45W" charset="0"/>
                <a:cs typeface="汉仪雅酷黑 45W" charset="0"/>
              </a:defRPr>
            </a:lvl1pPr>
          </a:lstStyle>
          <a:p>
            <a:fld id="{49AE70B2-8BF9-45C0-BB95-33D1B9D3A854}" type="slidenum">
              <a:rPr lang="zh-CN" altLang="en-US" smtClean="0"/>
            </a:fld>
            <a:endParaRPr lang="zh-CN" altLang="en-US" dirty="0"/>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pic>
        <p:nvPicPr>
          <p:cNvPr id="33" name="图片 32" descr="gteyhfthfgh"/>
          <p:cNvPicPr>
            <a:picLocks noChangeAspect="1"/>
          </p:cNvPicPr>
          <p:nvPr>
            <p:custDataLst>
              <p:tags r:id="rId2"/>
            </p:custDataLst>
          </p:nvPr>
        </p:nvPicPr>
        <p:blipFill>
          <a:blip r:embed="rId3"/>
          <a:stretch>
            <a:fillRect/>
          </a:stretch>
        </p:blipFill>
        <p:spPr>
          <a:xfrm>
            <a:off x="0" y="318"/>
            <a:ext cx="12192000" cy="6858000"/>
          </a:xfrm>
          <a:prstGeom prst="rect">
            <a:avLst/>
          </a:prstGeom>
        </p:spPr>
      </p:pic>
      <p:pic>
        <p:nvPicPr>
          <p:cNvPr id="8" name="图片 7" descr="而的任务是通过多个"/>
          <p:cNvPicPr>
            <a:picLocks noChangeAspect="1"/>
          </p:cNvPicPr>
          <p:nvPr>
            <p:custDataLst>
              <p:tags r:id="rId4"/>
            </p:custDataLst>
          </p:nvPr>
        </p:nvPicPr>
        <p:blipFill>
          <a:blip r:embed="rId5"/>
          <a:srcRect t="-86969"/>
          <a:stretch>
            <a:fillRect/>
          </a:stretch>
        </p:blipFill>
        <p:spPr>
          <a:xfrm rot="10800000" flipH="1">
            <a:off x="-3175" y="0"/>
            <a:ext cx="1802952" cy="2037162"/>
          </a:xfrm>
          <a:prstGeom prst="rect">
            <a:avLst/>
          </a:prstGeom>
        </p:spPr>
      </p:pic>
      <p:pic>
        <p:nvPicPr>
          <p:cNvPr id="9" name="图片 8" descr="而的任务是通过多个"/>
          <p:cNvPicPr>
            <a:picLocks noChangeAspect="1"/>
          </p:cNvPicPr>
          <p:nvPr>
            <p:custDataLst>
              <p:tags r:id="rId6"/>
            </p:custDataLst>
          </p:nvPr>
        </p:nvPicPr>
        <p:blipFill>
          <a:blip r:embed="rId5"/>
          <a:srcRect t="-86969"/>
          <a:stretch>
            <a:fillRect/>
          </a:stretch>
        </p:blipFill>
        <p:spPr>
          <a:xfrm>
            <a:off x="-3175" y="4824648"/>
            <a:ext cx="1802952" cy="2037162"/>
          </a:xfrm>
          <a:prstGeom prst="rect">
            <a:avLst/>
          </a:prstGeom>
        </p:spPr>
      </p:pic>
      <p:pic>
        <p:nvPicPr>
          <p:cNvPr id="10" name="图片 9" descr="而的任务是通过多个"/>
          <p:cNvPicPr>
            <a:picLocks noChangeAspect="1"/>
          </p:cNvPicPr>
          <p:nvPr>
            <p:custDataLst>
              <p:tags r:id="rId7"/>
            </p:custDataLst>
          </p:nvPr>
        </p:nvPicPr>
        <p:blipFill>
          <a:blip r:embed="rId5"/>
          <a:srcRect t="-86969"/>
          <a:stretch>
            <a:fillRect/>
          </a:stretch>
        </p:blipFill>
        <p:spPr>
          <a:xfrm rot="10800000">
            <a:off x="10389035" y="0"/>
            <a:ext cx="1802952" cy="2037162"/>
          </a:xfrm>
          <a:prstGeom prst="rect">
            <a:avLst/>
          </a:prstGeom>
        </p:spPr>
      </p:pic>
      <p:pic>
        <p:nvPicPr>
          <p:cNvPr id="11" name="图片 10" descr="而的任务是通过多个"/>
          <p:cNvPicPr>
            <a:picLocks noChangeAspect="1"/>
          </p:cNvPicPr>
          <p:nvPr>
            <p:custDataLst>
              <p:tags r:id="rId8"/>
            </p:custDataLst>
          </p:nvPr>
        </p:nvPicPr>
        <p:blipFill>
          <a:blip r:embed="rId5"/>
          <a:srcRect t="-86969"/>
          <a:stretch>
            <a:fillRect/>
          </a:stretch>
        </p:blipFill>
        <p:spPr>
          <a:xfrm rot="10800000" flipV="1">
            <a:off x="10387765" y="4824648"/>
            <a:ext cx="1802952" cy="2037162"/>
          </a:xfrm>
          <a:prstGeom prst="rect">
            <a:avLst/>
          </a:prstGeom>
        </p:spPr>
      </p:pic>
      <p:sp>
        <p:nvSpPr>
          <p:cNvPr id="6" name="矩形 5"/>
          <p:cNvSpPr/>
          <p:nvPr>
            <p:custDataLst>
              <p:tags r:id="rId9"/>
            </p:custDataLst>
          </p:nvPr>
        </p:nvSpPr>
        <p:spPr>
          <a:xfrm>
            <a:off x="292800" y="304200"/>
            <a:ext cx="116064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 name="标题 1"/>
          <p:cNvSpPr>
            <a:spLocks noGrp="1"/>
          </p:cNvSpPr>
          <p:nvPr>
            <p:ph type="title" hasCustomPrompt="1"/>
            <p:custDataLst>
              <p:tags r:id="rId10"/>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汉仪雅酷黑 45W" charset="0"/>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1"/>
            </p:custDataLst>
          </p:nvPr>
        </p:nvSpPr>
        <p:spPr>
          <a:xfrm>
            <a:off x="1281113" y="2163600"/>
            <a:ext cx="9626600" cy="3445200"/>
          </a:xfrm>
        </p:spPr>
        <p:txBody>
          <a:bodyPr/>
          <a:lstStyle>
            <a:lvl1pPr>
              <a:defRPr baseline="0">
                <a:solidFill>
                  <a:schemeClr val="tx1"/>
                </a:solidFill>
                <a:latin typeface="Arial" panose="020B0604020202020204" pitchFamily="34" charset="0"/>
                <a:ea typeface="汉仪雅酷黑 45W" charset="0"/>
              </a:defRPr>
            </a:lvl1pPr>
            <a:lvl2pPr>
              <a:defRPr baseline="0">
                <a:solidFill>
                  <a:schemeClr val="tx1"/>
                </a:solidFill>
                <a:latin typeface="Arial" panose="020B0604020202020204" pitchFamily="34" charset="0"/>
                <a:ea typeface="汉仪雅酷黑 45W" charset="0"/>
              </a:defRPr>
            </a:lvl2pPr>
            <a:lvl3pPr>
              <a:defRPr baseline="0">
                <a:solidFill>
                  <a:schemeClr val="tx1"/>
                </a:solidFill>
                <a:latin typeface="Arial" panose="020B0604020202020204" pitchFamily="34" charset="0"/>
                <a:ea typeface="汉仪雅酷黑 45W" charset="0"/>
              </a:defRPr>
            </a:lvl3pPr>
            <a:lvl4pPr>
              <a:defRPr baseline="0">
                <a:solidFill>
                  <a:schemeClr val="tx1"/>
                </a:solidFill>
                <a:latin typeface="Arial" panose="020B0604020202020204" pitchFamily="34" charset="0"/>
                <a:ea typeface="汉仪雅酷黑 45W" charset="0"/>
              </a:defRPr>
            </a:lvl4pPr>
            <a:lvl5pPr>
              <a:defRPr baseline="0">
                <a:solidFill>
                  <a:schemeClr val="tx1"/>
                </a:solidFill>
                <a:latin typeface="Arial" panose="020B0604020202020204" pitchFamily="34" charset="0"/>
                <a:ea typeface="汉仪雅酷黑 45W"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2"/>
            </p:custDataLst>
          </p:nvPr>
        </p:nvSpPr>
        <p:spPr/>
        <p:txBody>
          <a:bodyPr/>
          <a:lstStyle>
            <a:lvl1pPr>
              <a:defRPr>
                <a:latin typeface="Arial" panose="020B0604020202020204" pitchFamily="34" charset="0"/>
                <a:ea typeface="汉仪雅酷黑 45W" charset="0"/>
                <a:cs typeface="汉仪雅酷黑 45W" charset="0"/>
              </a:defRPr>
            </a:lvl1pPr>
          </a:lstStyle>
          <a:p>
            <a:endParaRPr lang="zh-CN" altLang="en-US"/>
          </a:p>
        </p:txBody>
      </p:sp>
      <p:sp>
        <p:nvSpPr>
          <p:cNvPr id="4" name="页脚占位符 3"/>
          <p:cNvSpPr>
            <a:spLocks noGrp="1"/>
          </p:cNvSpPr>
          <p:nvPr>
            <p:ph type="ftr" sz="quarter" idx="11"/>
            <p:custDataLst>
              <p:tags r:id="rId13"/>
            </p:custDataLst>
          </p:nvPr>
        </p:nvSpPr>
        <p:spPr/>
        <p:txBody>
          <a:bodyPr/>
          <a:lstStyle>
            <a:lvl1pPr>
              <a:defRPr>
                <a:latin typeface="Arial" panose="020B0604020202020204" pitchFamily="34" charset="0"/>
                <a:ea typeface="汉仪雅酷黑 45W" charset="0"/>
                <a:cs typeface="汉仪雅酷黑 45W" charset="0"/>
              </a:defRPr>
            </a:lvl1pPr>
          </a:lstStyle>
          <a:p>
            <a:endParaRPr lang="zh-CN" altLang="en-US" dirty="0"/>
          </a:p>
        </p:txBody>
      </p:sp>
      <p:sp>
        <p:nvSpPr>
          <p:cNvPr id="5" name="灯片编号占位符 4"/>
          <p:cNvSpPr>
            <a:spLocks noGrp="1"/>
          </p:cNvSpPr>
          <p:nvPr>
            <p:ph type="sldNum" sz="quarter" idx="12"/>
            <p:custDataLst>
              <p:tags r:id="rId14"/>
            </p:custDataLst>
          </p:nvPr>
        </p:nvSpPr>
        <p:spPr/>
        <p:txBody>
          <a:bodyPr/>
          <a:lstStyle>
            <a:lvl1pPr>
              <a:defRPr>
                <a:latin typeface="Arial" panose="020B0604020202020204" pitchFamily="34" charset="0"/>
                <a:ea typeface="汉仪雅酷黑 45W" charset="0"/>
                <a:cs typeface="汉仪雅酷黑 45W" charset="0"/>
              </a:defRPr>
            </a:lvl1pPr>
          </a:lstStyle>
          <a:p>
            <a:fld id="{49AE70B2-8BF9-45C0-BB95-33D1B9D3A854}" type="slidenum">
              <a:rPr lang="zh-CN" altLang="en-US" smtClean="0"/>
            </a:fld>
            <a:endParaRPr lang="zh-CN" altLang="en-US" dirty="0"/>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pic>
        <p:nvPicPr>
          <p:cNvPr id="33" name="图片 32" descr="gteyhfthfgh"/>
          <p:cNvPicPr>
            <a:picLocks noChangeAspect="1"/>
          </p:cNvPicPr>
          <p:nvPr>
            <p:custDataLst>
              <p:tags r:id="rId2"/>
            </p:custDataLst>
          </p:nvPr>
        </p:nvPicPr>
        <p:blipFill>
          <a:blip r:embed="rId3"/>
          <a:stretch>
            <a:fillRect/>
          </a:stretch>
        </p:blipFill>
        <p:spPr>
          <a:xfrm>
            <a:off x="0" y="318"/>
            <a:ext cx="12192000" cy="6858000"/>
          </a:xfrm>
          <a:prstGeom prst="rect">
            <a:avLst/>
          </a:prstGeom>
        </p:spPr>
      </p:pic>
      <p:sp>
        <p:nvSpPr>
          <p:cNvPr id="10" name="矩形 9"/>
          <p:cNvSpPr/>
          <p:nvPr>
            <p:custDataLst>
              <p:tags r:id="rId4"/>
            </p:custDataLst>
          </p:nvPr>
        </p:nvSpPr>
        <p:spPr>
          <a:xfrm>
            <a:off x="0" y="-8255"/>
            <a:ext cx="4823460" cy="68662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dirty="0">
              <a:solidFill>
                <a:schemeClr val="lt1"/>
              </a:solidFill>
              <a:sym typeface="+mn-ea"/>
            </a:endParaRPr>
          </a:p>
        </p:txBody>
      </p:sp>
      <p:pic>
        <p:nvPicPr>
          <p:cNvPr id="8" name="图片 7" descr="而的任务是通过多个"/>
          <p:cNvPicPr>
            <a:picLocks noChangeAspect="1"/>
          </p:cNvPicPr>
          <p:nvPr>
            <p:custDataLst>
              <p:tags r:id="rId5"/>
            </p:custDataLst>
          </p:nvPr>
        </p:nvPicPr>
        <p:blipFill>
          <a:blip r:embed="rId6"/>
          <a:srcRect t="-86969"/>
          <a:stretch>
            <a:fillRect/>
          </a:stretch>
        </p:blipFill>
        <p:spPr>
          <a:xfrm rot="10800000">
            <a:off x="10389035" y="0"/>
            <a:ext cx="1802952" cy="2037162"/>
          </a:xfrm>
          <a:prstGeom prst="rect">
            <a:avLst/>
          </a:prstGeom>
        </p:spPr>
      </p:pic>
      <p:pic>
        <p:nvPicPr>
          <p:cNvPr id="6" name="图片 5" descr="而的任务是通过多个"/>
          <p:cNvPicPr>
            <a:picLocks noChangeAspect="1"/>
          </p:cNvPicPr>
          <p:nvPr>
            <p:custDataLst>
              <p:tags r:id="rId7"/>
            </p:custDataLst>
          </p:nvPr>
        </p:nvPicPr>
        <p:blipFill>
          <a:blip r:embed="rId6"/>
          <a:srcRect t="-86969"/>
          <a:stretch>
            <a:fillRect/>
          </a:stretch>
        </p:blipFill>
        <p:spPr>
          <a:xfrm rot="10800000" flipV="1">
            <a:off x="10387765" y="4824648"/>
            <a:ext cx="1802952" cy="2037162"/>
          </a:xfrm>
          <a:prstGeom prst="rect">
            <a:avLst/>
          </a:prstGeom>
        </p:spPr>
      </p:pic>
      <p:sp>
        <p:nvSpPr>
          <p:cNvPr id="2" name="标题 1"/>
          <p:cNvSpPr>
            <a:spLocks noGrp="1"/>
          </p:cNvSpPr>
          <p:nvPr>
            <p:ph type="title" hasCustomPrompt="1"/>
            <p:custDataLst>
              <p:tags r:id="rId8"/>
            </p:custDataLst>
          </p:nvPr>
        </p:nvSpPr>
        <p:spPr>
          <a:xfrm>
            <a:off x="583200" y="770400"/>
            <a:ext cx="3960000" cy="882000"/>
          </a:xfrm>
        </p:spPr>
        <p:txBody>
          <a:bodyPr anchor="ctr" anchorCtr="0"/>
          <a:lstStyle>
            <a:lvl1pPr>
              <a:defRPr sz="3600" baseline="0">
                <a:solidFill>
                  <a:schemeClr val="tx1"/>
                </a:solidFill>
                <a:latin typeface="Arial" panose="020B0604020202020204" pitchFamily="34" charset="0"/>
                <a:ea typeface="汉仪雅酷黑 45W" charset="0"/>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9"/>
            </p:custDataLst>
          </p:nvPr>
        </p:nvSpPr>
        <p:spPr/>
        <p:txBody>
          <a:bodyPr/>
          <a:lstStyle>
            <a:lvl1pPr>
              <a:defRPr>
                <a:latin typeface="Arial" panose="020B0604020202020204" pitchFamily="34" charset="0"/>
                <a:ea typeface="汉仪雅酷黑 45W" charset="0"/>
                <a:cs typeface="汉仪雅酷黑 45W" charset="0"/>
              </a:defRPr>
            </a:lvl1pPr>
          </a:lstStyle>
          <a:p>
            <a:endParaRPr lang="zh-CN" altLang="en-US"/>
          </a:p>
        </p:txBody>
      </p:sp>
      <p:sp>
        <p:nvSpPr>
          <p:cNvPr id="4" name="页脚占位符 3"/>
          <p:cNvSpPr>
            <a:spLocks noGrp="1"/>
          </p:cNvSpPr>
          <p:nvPr>
            <p:ph type="ftr" sz="quarter" idx="11"/>
            <p:custDataLst>
              <p:tags r:id="rId10"/>
            </p:custDataLst>
          </p:nvPr>
        </p:nvSpPr>
        <p:spPr/>
        <p:txBody>
          <a:bodyPr/>
          <a:lstStyle>
            <a:lvl1pPr>
              <a:defRPr>
                <a:latin typeface="Arial" panose="020B0604020202020204" pitchFamily="34" charset="0"/>
                <a:ea typeface="汉仪雅酷黑 45W" charset="0"/>
                <a:cs typeface="汉仪雅酷黑 45W" charset="0"/>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a:latin typeface="Arial" panose="020B0604020202020204" pitchFamily="34" charset="0"/>
                <a:ea typeface="汉仪雅酷黑 45W" charset="0"/>
                <a:cs typeface="汉仪雅酷黑 45W" charset="0"/>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2"/>
            </p:custDataLst>
          </p:nvPr>
        </p:nvSpPr>
        <p:spPr>
          <a:xfrm>
            <a:off x="586800" y="1764000"/>
            <a:ext cx="3956400" cy="4093200"/>
          </a:xfrm>
        </p:spPr>
        <p:txBody>
          <a:bodyPr/>
          <a:lstStyle>
            <a:lvl1pPr>
              <a:defRPr baseline="0">
                <a:solidFill>
                  <a:schemeClr val="tx1"/>
                </a:solidFill>
                <a:latin typeface="Arial" panose="020B0604020202020204" pitchFamily="34" charset="0"/>
                <a:ea typeface="汉仪雅酷黑 45W" charset="0"/>
              </a:defRPr>
            </a:lvl1pPr>
            <a:lvl2pPr>
              <a:defRPr baseline="0">
                <a:solidFill>
                  <a:schemeClr val="tx1"/>
                </a:solidFill>
                <a:latin typeface="Arial" panose="020B0604020202020204" pitchFamily="34" charset="0"/>
                <a:ea typeface="汉仪雅酷黑 45W" charset="0"/>
              </a:defRPr>
            </a:lvl2pPr>
            <a:lvl3pPr>
              <a:defRPr baseline="0">
                <a:solidFill>
                  <a:schemeClr val="tx1"/>
                </a:solidFill>
                <a:latin typeface="Arial" panose="020B0604020202020204" pitchFamily="34" charset="0"/>
                <a:ea typeface="汉仪雅酷黑 45W" charset="0"/>
              </a:defRPr>
            </a:lvl3pPr>
            <a:lvl4pPr>
              <a:defRPr baseline="0">
                <a:solidFill>
                  <a:schemeClr val="tx1"/>
                </a:solidFill>
                <a:latin typeface="Arial" panose="020B0604020202020204" pitchFamily="34" charset="0"/>
                <a:ea typeface="汉仪雅酷黑 45W" charset="0"/>
              </a:defRPr>
            </a:lvl4pPr>
            <a:lvl5pPr>
              <a:defRPr baseline="0">
                <a:solidFill>
                  <a:schemeClr val="tx1"/>
                </a:solidFill>
                <a:latin typeface="Arial" panose="020B0604020202020204" pitchFamily="34" charset="0"/>
                <a:ea typeface="汉仪雅酷黑 45W"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3"/>
            </p:custDataLst>
          </p:nvPr>
        </p:nvSpPr>
        <p:spPr>
          <a:xfrm>
            <a:off x="5101200" y="769938"/>
            <a:ext cx="6480000" cy="5087937"/>
          </a:xfrm>
        </p:spPr>
        <p:txBody>
          <a:bodyPr/>
          <a:lstStyle>
            <a:lvl1pPr>
              <a:defRPr baseline="0">
                <a:solidFill>
                  <a:schemeClr val="tx1"/>
                </a:solidFill>
                <a:latin typeface="Arial" panose="020B0604020202020204" pitchFamily="34" charset="0"/>
                <a:ea typeface="汉仪雅酷黑 45W" charset="0"/>
              </a:defRPr>
            </a:lvl1pPr>
            <a:lvl2pPr>
              <a:defRPr baseline="0">
                <a:solidFill>
                  <a:schemeClr val="tx1"/>
                </a:solidFill>
                <a:latin typeface="Arial" panose="020B0604020202020204" pitchFamily="34" charset="0"/>
                <a:ea typeface="汉仪雅酷黑 45W" charset="0"/>
              </a:defRPr>
            </a:lvl2pPr>
            <a:lvl3pPr>
              <a:defRPr baseline="0">
                <a:solidFill>
                  <a:schemeClr val="tx1"/>
                </a:solidFill>
                <a:latin typeface="Arial" panose="020B0604020202020204" pitchFamily="34" charset="0"/>
                <a:ea typeface="汉仪雅酷黑 45W" charset="0"/>
              </a:defRPr>
            </a:lvl3pPr>
            <a:lvl4pPr>
              <a:defRPr baseline="0">
                <a:solidFill>
                  <a:schemeClr val="tx1"/>
                </a:solidFill>
                <a:latin typeface="Arial" panose="020B0604020202020204" pitchFamily="34" charset="0"/>
                <a:ea typeface="汉仪雅酷黑 45W" charset="0"/>
              </a:defRPr>
            </a:lvl4pPr>
            <a:lvl5pPr>
              <a:defRPr baseline="0">
                <a:solidFill>
                  <a:schemeClr val="tx1"/>
                </a:solidFill>
                <a:latin typeface="Arial" panose="020B0604020202020204" pitchFamily="34" charset="0"/>
                <a:ea typeface="汉仪雅酷黑 45W"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lt2"/>
        </a:solidFill>
        <a:effectLst/>
      </p:bgPr>
    </p:bg>
    <p:spTree>
      <p:nvGrpSpPr>
        <p:cNvPr id="1" name=""/>
        <p:cNvGrpSpPr/>
        <p:nvPr/>
      </p:nvGrpSpPr>
      <p:grpSpPr>
        <a:xfrm>
          <a:off x="0" y="0"/>
          <a:ext cx="0" cy="0"/>
          <a:chOff x="0" y="0"/>
          <a:chExt cx="0" cy="0"/>
        </a:xfrm>
      </p:grpSpPr>
      <p:pic>
        <p:nvPicPr>
          <p:cNvPr id="33" name="图片 32" descr="gteyhfthfgh"/>
          <p:cNvPicPr>
            <a:picLocks noChangeAspect="1"/>
          </p:cNvPicPr>
          <p:nvPr>
            <p:custDataLst>
              <p:tags r:id="rId2"/>
            </p:custDataLst>
          </p:nvPr>
        </p:nvPicPr>
        <p:blipFill>
          <a:blip r:embed="rId3"/>
          <a:stretch>
            <a:fillRect/>
          </a:stretch>
        </p:blipFill>
        <p:spPr>
          <a:xfrm>
            <a:off x="0" y="318"/>
            <a:ext cx="12192000" cy="6858000"/>
          </a:xfrm>
          <a:prstGeom prst="rect">
            <a:avLst/>
          </a:prstGeom>
        </p:spPr>
      </p:pic>
      <p:sp>
        <p:nvSpPr>
          <p:cNvPr id="8" name="矩形 7"/>
          <p:cNvSpPr/>
          <p:nvPr>
            <p:custDataLst>
              <p:tags r:id="rId4"/>
            </p:custDataLst>
          </p:nvPr>
        </p:nvSpPr>
        <p:spPr>
          <a:xfrm>
            <a:off x="0" y="0"/>
            <a:ext cx="12192000" cy="26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a:solidFill>
                <a:schemeClr val="lt1"/>
              </a:solidFill>
              <a:sym typeface="+mn-ea"/>
            </a:endParaRPr>
          </a:p>
        </p:txBody>
      </p:sp>
      <p:pic>
        <p:nvPicPr>
          <p:cNvPr id="6" name="图片 5" descr="而的任务是通过多个"/>
          <p:cNvPicPr>
            <a:picLocks noChangeAspect="1"/>
          </p:cNvPicPr>
          <p:nvPr>
            <p:custDataLst>
              <p:tags r:id="rId5"/>
            </p:custDataLst>
          </p:nvPr>
        </p:nvPicPr>
        <p:blipFill>
          <a:blip r:embed="rId6"/>
          <a:srcRect t="-86969"/>
          <a:stretch>
            <a:fillRect/>
          </a:stretch>
        </p:blipFill>
        <p:spPr>
          <a:xfrm rot="10800000" flipV="1">
            <a:off x="10387765" y="4824648"/>
            <a:ext cx="1802952" cy="2037162"/>
          </a:xfrm>
          <a:prstGeom prst="rect">
            <a:avLst/>
          </a:prstGeom>
        </p:spPr>
      </p:pic>
      <p:sp>
        <p:nvSpPr>
          <p:cNvPr id="2" name="标题 1"/>
          <p:cNvSpPr>
            <a:spLocks noGrp="1"/>
          </p:cNvSpPr>
          <p:nvPr>
            <p:ph type="title"/>
            <p:custDataLst>
              <p:tags r:id="rId7"/>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汉仪雅酷黑 45W" charset="0"/>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汉仪雅酷黑 45W" charset="0"/>
                <a:cs typeface="汉仪雅酷黑 45W" charset="0"/>
              </a:defRPr>
            </a:lvl1pPr>
          </a:lstStyle>
          <a:p>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汉仪雅酷黑 45W" charset="0"/>
                <a:cs typeface="汉仪雅酷黑 45W" charset="0"/>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汉仪雅酷黑 45W" charset="0"/>
                <a:cs typeface="汉仪雅酷黑 45W" charset="0"/>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汉仪雅酷黑 45W" charset="0"/>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2"/>
            </p:custDataLst>
          </p:nvPr>
        </p:nvSpPr>
        <p:spPr>
          <a:xfrm>
            <a:off x="612775" y="2808000"/>
            <a:ext cx="10965600" cy="3430800"/>
          </a:xfrm>
        </p:spPr>
        <p:txBody>
          <a:bodyPr/>
          <a:lstStyle>
            <a:lvl1pPr>
              <a:defRPr baseline="0">
                <a:solidFill>
                  <a:schemeClr val="tx1"/>
                </a:solidFill>
                <a:latin typeface="Arial" panose="020B0604020202020204" pitchFamily="34" charset="0"/>
                <a:ea typeface="汉仪雅酷黑 45W" charset="0"/>
              </a:defRPr>
            </a:lvl1pPr>
            <a:lvl2pPr>
              <a:defRPr baseline="0">
                <a:solidFill>
                  <a:schemeClr val="tx1"/>
                </a:solidFill>
                <a:latin typeface="Arial" panose="020B0604020202020204" pitchFamily="34" charset="0"/>
                <a:ea typeface="汉仪雅酷黑 45W" charset="0"/>
              </a:defRPr>
            </a:lvl2pPr>
            <a:lvl3pPr>
              <a:defRPr baseline="0">
                <a:solidFill>
                  <a:schemeClr val="tx1"/>
                </a:solidFill>
                <a:latin typeface="Arial" panose="020B0604020202020204" pitchFamily="34" charset="0"/>
                <a:ea typeface="汉仪雅酷黑 45W" charset="0"/>
              </a:defRPr>
            </a:lvl3pPr>
            <a:lvl4pPr>
              <a:defRPr baseline="0">
                <a:solidFill>
                  <a:schemeClr val="tx1"/>
                </a:solidFill>
                <a:latin typeface="Arial" panose="020B0604020202020204" pitchFamily="34" charset="0"/>
                <a:ea typeface="汉仪雅酷黑 45W" charset="0"/>
              </a:defRPr>
            </a:lvl4pPr>
            <a:lvl5pPr>
              <a:defRPr baseline="0">
                <a:solidFill>
                  <a:schemeClr val="tx1"/>
                </a:solidFill>
                <a:latin typeface="Arial" panose="020B0604020202020204" pitchFamily="34" charset="0"/>
                <a:ea typeface="汉仪雅酷黑 45W"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 name="矩形 9"/>
          <p:cNvSpPr/>
          <p:nvPr userDrawn="1">
            <p:custDataLst>
              <p:tags r:id="rId13"/>
            </p:custDataLst>
          </p:nvPr>
        </p:nvSpPr>
        <p:spPr>
          <a:xfrm>
            <a:off x="0" y="0"/>
            <a:ext cx="12192000" cy="6858000"/>
          </a:xfrm>
          <a:prstGeom prst="rect">
            <a:avLst/>
          </a:prstGeom>
          <a:solidFill>
            <a:schemeClr val="accent1">
              <a:alpha val="10000"/>
            </a:schemeClr>
          </a:solidFill>
          <a:ln w="12700" cap="flat" cmpd="sng" algn="ctr">
            <a:noFill/>
            <a:prstDash val="solid"/>
            <a:miter lim="800000"/>
          </a:ln>
          <a:extLst>
            <a:ext uri="{91240B29-F687-4F45-9708-019B960494DF}">
              <a14:hiddenLine xmlns:a14="http://schemas.microsoft.com/office/drawing/2010/main" w="12700" cap="flat" cmpd="sng" algn="ctr">
                <a:solidFill>
                  <a:schemeClr val="accent1">
                    <a:lumMod val="75000"/>
                  </a:schemeClr>
                </a:solidFill>
                <a:prstDash val="solid"/>
                <a:miter lim="800000"/>
                <a:headEnd/>
                <a:tailEnd/>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pic>
        <p:nvPicPr>
          <p:cNvPr id="33" name="图片 32" descr="gteyhfthfgh"/>
          <p:cNvPicPr>
            <a:picLocks noChangeAspect="1"/>
          </p:cNvPicPr>
          <p:nvPr>
            <p:custDataLst>
              <p:tags r:id="rId2"/>
            </p:custDataLst>
          </p:nvPr>
        </p:nvPicPr>
        <p:blipFill>
          <a:blip r:embed="rId3"/>
          <a:stretch>
            <a:fillRect/>
          </a:stretch>
        </p:blipFill>
        <p:spPr>
          <a:xfrm>
            <a:off x="0" y="318"/>
            <a:ext cx="12192000" cy="6858000"/>
          </a:xfrm>
          <a:prstGeom prst="rect">
            <a:avLst/>
          </a:prstGeom>
        </p:spPr>
      </p:pic>
      <p:sp>
        <p:nvSpPr>
          <p:cNvPr id="10" name="矩形 9"/>
          <p:cNvSpPr/>
          <p:nvPr>
            <p:custDataLst>
              <p:tags r:id="rId4"/>
            </p:custDataLst>
          </p:nvPr>
        </p:nvSpPr>
        <p:spPr>
          <a:xfrm>
            <a:off x="0" y="5029836"/>
            <a:ext cx="12192000" cy="18287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a:solidFill>
                <a:schemeClr val="lt1"/>
              </a:solidFill>
              <a:sym typeface="+mn-ea"/>
            </a:endParaRPr>
          </a:p>
        </p:txBody>
      </p:sp>
      <p:pic>
        <p:nvPicPr>
          <p:cNvPr id="8" name="图片 7" descr="而的任务是通过多个"/>
          <p:cNvPicPr>
            <a:picLocks noChangeAspect="1"/>
          </p:cNvPicPr>
          <p:nvPr>
            <p:custDataLst>
              <p:tags r:id="rId5"/>
            </p:custDataLst>
          </p:nvPr>
        </p:nvPicPr>
        <p:blipFill>
          <a:blip r:embed="rId6"/>
          <a:srcRect t="-86969"/>
          <a:stretch>
            <a:fillRect/>
          </a:stretch>
        </p:blipFill>
        <p:spPr>
          <a:xfrm rot="10800000">
            <a:off x="10389035" y="0"/>
            <a:ext cx="1802952" cy="2037162"/>
          </a:xfrm>
          <a:prstGeom prst="rect">
            <a:avLst/>
          </a:prstGeom>
        </p:spPr>
      </p:pic>
      <p:pic>
        <p:nvPicPr>
          <p:cNvPr id="6" name="图片 5" descr="而的任务是通过多个"/>
          <p:cNvPicPr>
            <a:picLocks noChangeAspect="1"/>
          </p:cNvPicPr>
          <p:nvPr>
            <p:custDataLst>
              <p:tags r:id="rId7"/>
            </p:custDataLst>
          </p:nvPr>
        </p:nvPicPr>
        <p:blipFill>
          <a:blip r:embed="rId6"/>
          <a:srcRect t="-86969"/>
          <a:stretch>
            <a:fillRect/>
          </a:stretch>
        </p:blipFill>
        <p:spPr>
          <a:xfrm rot="10800000" flipH="1">
            <a:off x="-3175" y="0"/>
            <a:ext cx="1802952" cy="2037162"/>
          </a:xfrm>
          <a:prstGeom prst="rect">
            <a:avLst/>
          </a:prstGeom>
        </p:spPr>
      </p:pic>
      <p:sp>
        <p:nvSpPr>
          <p:cNvPr id="2" name="标题 1"/>
          <p:cNvSpPr>
            <a:spLocks noGrp="1"/>
          </p:cNvSpPr>
          <p:nvPr>
            <p:ph type="title"/>
            <p:custDataLst>
              <p:tags r:id="rId8"/>
            </p:custDataLst>
          </p:nvPr>
        </p:nvSpPr>
        <p:spPr>
          <a:xfrm>
            <a:off x="604800" y="669600"/>
            <a:ext cx="10976400" cy="565200"/>
          </a:xfrm>
        </p:spPr>
        <p:txBody>
          <a:bodyPr anchor="ctr" anchorCtr="0"/>
          <a:lstStyle>
            <a:lvl1pPr algn="ctr">
              <a:defRPr sz="3200" baseline="0">
                <a:solidFill>
                  <a:schemeClr val="tx1"/>
                </a:solidFill>
                <a:latin typeface="Arial" panose="020B0604020202020204" pitchFamily="34" charset="0"/>
                <a:ea typeface="汉仪雅酷黑 45W" charset="0"/>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a:lstStyle>
            <a:lvl1pPr>
              <a:defRPr>
                <a:latin typeface="Arial" panose="020B0604020202020204" pitchFamily="34" charset="0"/>
                <a:ea typeface="汉仪雅酷黑 45W" charset="0"/>
                <a:cs typeface="汉仪雅酷黑 45W" charset="0"/>
              </a:defRPr>
            </a:lvl1pPr>
          </a:lstStyle>
          <a:p>
            <a:endParaRPr lang="zh-CN" altLang="en-US"/>
          </a:p>
        </p:txBody>
      </p:sp>
      <p:sp>
        <p:nvSpPr>
          <p:cNvPr id="4" name="页脚占位符 3"/>
          <p:cNvSpPr>
            <a:spLocks noGrp="1"/>
          </p:cNvSpPr>
          <p:nvPr>
            <p:ph type="ftr" sz="quarter" idx="11"/>
            <p:custDataLst>
              <p:tags r:id="rId10"/>
            </p:custDataLst>
          </p:nvPr>
        </p:nvSpPr>
        <p:spPr/>
        <p:txBody>
          <a:bodyPr/>
          <a:lstStyle>
            <a:lvl1pPr>
              <a:defRPr>
                <a:latin typeface="Arial" panose="020B0604020202020204" pitchFamily="34" charset="0"/>
                <a:ea typeface="汉仪雅酷黑 45W" charset="0"/>
                <a:cs typeface="汉仪雅酷黑 45W" charset="0"/>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a:latin typeface="Arial" panose="020B0604020202020204" pitchFamily="34" charset="0"/>
                <a:ea typeface="汉仪雅酷黑 45W" charset="0"/>
                <a:cs typeface="汉仪雅酷黑 45W" charset="0"/>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2"/>
            </p:custDataLst>
          </p:nvPr>
        </p:nvSpPr>
        <p:spPr>
          <a:xfrm>
            <a:off x="604837" y="1681200"/>
            <a:ext cx="10990800" cy="3211200"/>
          </a:xfrm>
        </p:spPr>
        <p:txBody>
          <a:bodyPr/>
          <a:lstStyle>
            <a:lvl1pPr>
              <a:defRPr baseline="0">
                <a:solidFill>
                  <a:schemeClr val="tx1"/>
                </a:solidFill>
                <a:latin typeface="Arial" panose="020B0604020202020204" pitchFamily="34" charset="0"/>
                <a:ea typeface="汉仪雅酷黑 45W" charset="0"/>
              </a:defRPr>
            </a:lvl1pPr>
            <a:lvl2pPr>
              <a:defRPr baseline="0">
                <a:solidFill>
                  <a:schemeClr val="tx1"/>
                </a:solidFill>
                <a:latin typeface="Arial" panose="020B0604020202020204" pitchFamily="34" charset="0"/>
                <a:ea typeface="汉仪雅酷黑 45W" charset="0"/>
              </a:defRPr>
            </a:lvl2pPr>
            <a:lvl3pPr>
              <a:defRPr baseline="0">
                <a:solidFill>
                  <a:schemeClr val="tx1"/>
                </a:solidFill>
                <a:latin typeface="Arial" panose="020B0604020202020204" pitchFamily="34" charset="0"/>
                <a:ea typeface="汉仪雅酷黑 45W" charset="0"/>
              </a:defRPr>
            </a:lvl3pPr>
            <a:lvl4pPr>
              <a:defRPr baseline="0">
                <a:solidFill>
                  <a:schemeClr val="tx1"/>
                </a:solidFill>
                <a:latin typeface="Arial" panose="020B0604020202020204" pitchFamily="34" charset="0"/>
                <a:ea typeface="汉仪雅酷黑 45W" charset="0"/>
              </a:defRPr>
            </a:lvl4pPr>
            <a:lvl5pPr>
              <a:defRPr baseline="0">
                <a:solidFill>
                  <a:schemeClr val="tx1"/>
                </a:solidFill>
                <a:latin typeface="Arial" panose="020B0604020202020204" pitchFamily="34" charset="0"/>
                <a:ea typeface="汉仪雅酷黑 45W"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3"/>
            </p:custDataLst>
          </p:nvPr>
        </p:nvSpPr>
        <p:spPr>
          <a:xfrm>
            <a:off x="594000" y="5180400"/>
            <a:ext cx="11001600" cy="1011600"/>
          </a:xfrm>
        </p:spPr>
        <p:txBody>
          <a:bodyPr/>
          <a:lstStyle>
            <a:lvl1pPr>
              <a:defRPr baseline="0">
                <a:solidFill>
                  <a:schemeClr val="tx1"/>
                </a:solidFill>
                <a:latin typeface="Arial" panose="020B0604020202020204" pitchFamily="34" charset="0"/>
                <a:ea typeface="汉仪雅酷黑 45W" charset="0"/>
              </a:defRPr>
            </a:lvl1pPr>
          </a:lstStyle>
          <a:p>
            <a:pPr lvl="0"/>
            <a:r>
              <a:rPr lang="zh-CN" altLang="en-US" dirty="0"/>
              <a:t>单击此处编辑母版文本样式</a:t>
            </a:r>
            <a:endParaRPr lang="zh-CN" altLang="en-US" dirty="0"/>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pic>
        <p:nvPicPr>
          <p:cNvPr id="33" name="图片 32" descr="gteyhfthfgh"/>
          <p:cNvPicPr>
            <a:picLocks noChangeAspect="1"/>
          </p:cNvPicPr>
          <p:nvPr>
            <p:custDataLst>
              <p:tags r:id="rId2"/>
            </p:custDataLst>
          </p:nvPr>
        </p:nvPicPr>
        <p:blipFill>
          <a:blip r:embed="rId3"/>
          <a:stretch>
            <a:fillRect/>
          </a:stretch>
        </p:blipFill>
        <p:spPr>
          <a:xfrm>
            <a:off x="0" y="318"/>
            <a:ext cx="12192000" cy="6858000"/>
          </a:xfrm>
          <a:prstGeom prst="rect">
            <a:avLst/>
          </a:prstGeom>
        </p:spPr>
      </p:pic>
      <p:sp>
        <p:nvSpPr>
          <p:cNvPr id="10" name="矩形 9"/>
          <p:cNvSpPr/>
          <p:nvPr>
            <p:custDataLst>
              <p:tags r:id="rId4"/>
            </p:custDataLst>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a:solidFill>
                <a:schemeClr val="lt1"/>
              </a:solidFill>
              <a:sym typeface="+mn-ea"/>
            </a:endParaRPr>
          </a:p>
        </p:txBody>
      </p:sp>
      <p:pic>
        <p:nvPicPr>
          <p:cNvPr id="8" name="图片 7" descr="而的任务是通过多个"/>
          <p:cNvPicPr>
            <a:picLocks noChangeAspect="1"/>
          </p:cNvPicPr>
          <p:nvPr>
            <p:custDataLst>
              <p:tags r:id="rId5"/>
            </p:custDataLst>
          </p:nvPr>
        </p:nvPicPr>
        <p:blipFill>
          <a:blip r:embed="rId6"/>
          <a:srcRect t="-86969"/>
          <a:stretch>
            <a:fillRect/>
          </a:stretch>
        </p:blipFill>
        <p:spPr>
          <a:xfrm rot="10800000" flipV="1">
            <a:off x="10765632" y="5251588"/>
            <a:ext cx="1425085" cy="1610209"/>
          </a:xfrm>
          <a:prstGeom prst="rect">
            <a:avLst/>
          </a:prstGeom>
        </p:spPr>
      </p:pic>
      <p:pic>
        <p:nvPicPr>
          <p:cNvPr id="6" name="图片 5" descr="而的任务是通过多个"/>
          <p:cNvPicPr>
            <a:picLocks noChangeAspect="1"/>
          </p:cNvPicPr>
          <p:nvPr>
            <p:custDataLst>
              <p:tags r:id="rId7"/>
            </p:custDataLst>
          </p:nvPr>
        </p:nvPicPr>
        <p:blipFill>
          <a:blip r:embed="rId6"/>
          <a:srcRect t="-86969"/>
          <a:stretch>
            <a:fillRect/>
          </a:stretch>
        </p:blipFill>
        <p:spPr>
          <a:xfrm>
            <a:off x="-3175" y="4824648"/>
            <a:ext cx="1802952" cy="2037162"/>
          </a:xfrm>
          <a:prstGeom prst="rect">
            <a:avLst/>
          </a:prstGeom>
        </p:spPr>
      </p:pic>
      <p:sp>
        <p:nvSpPr>
          <p:cNvPr id="2" name="标题 1"/>
          <p:cNvSpPr>
            <a:spLocks noGrp="1"/>
          </p:cNvSpPr>
          <p:nvPr>
            <p:ph type="title"/>
            <p:custDataLst>
              <p:tags r:id="rId8"/>
            </p:custDataLst>
          </p:nvPr>
        </p:nvSpPr>
        <p:spPr>
          <a:xfrm>
            <a:off x="579600" y="237600"/>
            <a:ext cx="11037600" cy="441964"/>
          </a:xfrm>
        </p:spPr>
        <p:txBody>
          <a:bodyPr/>
          <a:lstStyle>
            <a:lvl1pPr>
              <a:defRPr baseline="0">
                <a:solidFill>
                  <a:schemeClr val="tx1"/>
                </a:solidFill>
                <a:latin typeface="Arial" panose="020B0604020202020204" pitchFamily="34" charset="0"/>
                <a:ea typeface="汉仪雅酷黑 45W" charset="0"/>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a:lstStyle>
            <a:lvl1pPr>
              <a:defRPr>
                <a:latin typeface="Arial" panose="020B0604020202020204" pitchFamily="34" charset="0"/>
                <a:ea typeface="汉仪雅酷黑 45W" charset="0"/>
                <a:cs typeface="汉仪雅酷黑 45W" charset="0"/>
              </a:defRPr>
            </a:lvl1pPr>
          </a:lstStyle>
          <a:p>
            <a:endParaRPr lang="zh-CN" altLang="en-US"/>
          </a:p>
        </p:txBody>
      </p:sp>
      <p:sp>
        <p:nvSpPr>
          <p:cNvPr id="4" name="页脚占位符 3"/>
          <p:cNvSpPr>
            <a:spLocks noGrp="1"/>
          </p:cNvSpPr>
          <p:nvPr>
            <p:ph type="ftr" sz="quarter" idx="11"/>
            <p:custDataLst>
              <p:tags r:id="rId10"/>
            </p:custDataLst>
          </p:nvPr>
        </p:nvSpPr>
        <p:spPr/>
        <p:txBody>
          <a:bodyPr/>
          <a:lstStyle>
            <a:lvl1pPr>
              <a:defRPr>
                <a:latin typeface="Arial" panose="020B0604020202020204" pitchFamily="34" charset="0"/>
                <a:ea typeface="汉仪雅酷黑 45W" charset="0"/>
                <a:cs typeface="汉仪雅酷黑 45W" charset="0"/>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a:latin typeface="Arial" panose="020B0604020202020204" pitchFamily="34" charset="0"/>
                <a:ea typeface="汉仪雅酷黑 45W" charset="0"/>
                <a:cs typeface="汉仪雅酷黑 45W" charset="0"/>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2"/>
            </p:custDataLst>
          </p:nvPr>
        </p:nvSpPr>
        <p:spPr>
          <a:xfrm>
            <a:off x="579600" y="1663200"/>
            <a:ext cx="5342400" cy="2894400"/>
          </a:xfrm>
        </p:spPr>
        <p:txBody>
          <a:bodyPr/>
          <a:lstStyle>
            <a:lvl1pPr>
              <a:defRPr baseline="0">
                <a:solidFill>
                  <a:schemeClr val="tx1"/>
                </a:solidFill>
                <a:latin typeface="Arial" panose="020B0604020202020204" pitchFamily="34" charset="0"/>
                <a:ea typeface="汉仪雅酷黑 45W" charset="0"/>
              </a:defRPr>
            </a:lvl1pPr>
            <a:lvl2pPr>
              <a:defRPr baseline="0">
                <a:solidFill>
                  <a:schemeClr val="tx1"/>
                </a:solidFill>
                <a:latin typeface="Arial" panose="020B0604020202020204" pitchFamily="34" charset="0"/>
                <a:ea typeface="汉仪雅酷黑 45W" charset="0"/>
              </a:defRPr>
            </a:lvl2pPr>
            <a:lvl3pPr>
              <a:defRPr baseline="0">
                <a:solidFill>
                  <a:schemeClr val="tx1"/>
                </a:solidFill>
                <a:latin typeface="Arial" panose="020B0604020202020204" pitchFamily="34" charset="0"/>
                <a:ea typeface="汉仪雅酷黑 45W" charset="0"/>
              </a:defRPr>
            </a:lvl3pPr>
            <a:lvl4pPr>
              <a:defRPr baseline="0">
                <a:solidFill>
                  <a:schemeClr val="tx1"/>
                </a:solidFill>
                <a:latin typeface="Arial" panose="020B0604020202020204" pitchFamily="34" charset="0"/>
                <a:ea typeface="汉仪雅酷黑 45W" charset="0"/>
              </a:defRPr>
            </a:lvl4pPr>
            <a:lvl5pPr>
              <a:defRPr baseline="0">
                <a:solidFill>
                  <a:schemeClr val="tx1"/>
                </a:solidFill>
                <a:latin typeface="Arial" panose="020B0604020202020204" pitchFamily="34" charset="0"/>
                <a:ea typeface="汉仪雅酷黑 45W"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3"/>
            </p:custDataLst>
          </p:nvPr>
        </p:nvSpPr>
        <p:spPr>
          <a:xfrm>
            <a:off x="6242400" y="1663200"/>
            <a:ext cx="5367600" cy="2894400"/>
          </a:xfrm>
        </p:spPr>
        <p:txBody>
          <a:bodyPr/>
          <a:lstStyle>
            <a:lvl1pPr>
              <a:defRPr baseline="0">
                <a:solidFill>
                  <a:schemeClr val="tx1"/>
                </a:solidFill>
                <a:latin typeface="Arial" panose="020B0604020202020204" pitchFamily="34" charset="0"/>
                <a:ea typeface="汉仪雅酷黑 45W" charset="0"/>
              </a:defRPr>
            </a:lvl1pPr>
            <a:lvl2pPr>
              <a:defRPr baseline="0">
                <a:solidFill>
                  <a:schemeClr val="tx1"/>
                </a:solidFill>
                <a:latin typeface="Arial" panose="020B0604020202020204" pitchFamily="34" charset="0"/>
                <a:ea typeface="汉仪雅酷黑 45W" charset="0"/>
              </a:defRPr>
            </a:lvl2pPr>
            <a:lvl3pPr>
              <a:defRPr baseline="0">
                <a:solidFill>
                  <a:schemeClr val="tx1"/>
                </a:solidFill>
                <a:latin typeface="Arial" panose="020B0604020202020204" pitchFamily="34" charset="0"/>
                <a:ea typeface="汉仪雅酷黑 45W" charset="0"/>
              </a:defRPr>
            </a:lvl3pPr>
            <a:lvl4pPr>
              <a:defRPr baseline="0">
                <a:solidFill>
                  <a:schemeClr val="tx1"/>
                </a:solidFill>
                <a:latin typeface="Arial" panose="020B0604020202020204" pitchFamily="34" charset="0"/>
                <a:ea typeface="汉仪雅酷黑 45W" charset="0"/>
              </a:defRPr>
            </a:lvl4pPr>
            <a:lvl5pPr>
              <a:defRPr baseline="0">
                <a:solidFill>
                  <a:schemeClr val="tx1"/>
                </a:solidFill>
                <a:latin typeface="Arial" panose="020B0604020202020204" pitchFamily="34" charset="0"/>
                <a:ea typeface="汉仪雅酷黑 45W"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4"/>
            </p:custDataLst>
          </p:nvPr>
        </p:nvSpPr>
        <p:spPr>
          <a:xfrm>
            <a:off x="572400" y="4816800"/>
            <a:ext cx="5342400" cy="781200"/>
          </a:xfrm>
        </p:spPr>
        <p:txBody>
          <a:bodyPr/>
          <a:lstStyle>
            <a:lvl1pPr>
              <a:defRPr baseline="0">
                <a:solidFill>
                  <a:schemeClr val="tx1"/>
                </a:solidFill>
                <a:latin typeface="Arial" panose="020B0604020202020204" pitchFamily="34" charset="0"/>
                <a:ea typeface="汉仪雅酷黑 45W" charset="0"/>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5"/>
            </p:custDataLst>
          </p:nvPr>
        </p:nvSpPr>
        <p:spPr>
          <a:xfrm>
            <a:off x="6253200" y="4813200"/>
            <a:ext cx="5367600" cy="781200"/>
          </a:xfrm>
        </p:spPr>
        <p:txBody>
          <a:bodyPr/>
          <a:lstStyle>
            <a:lvl1pPr>
              <a:defRPr baseline="0">
                <a:solidFill>
                  <a:schemeClr val="tx1"/>
                </a:solidFill>
                <a:latin typeface="Arial" panose="020B0604020202020204" pitchFamily="34" charset="0"/>
                <a:ea typeface="汉仪雅酷黑 45W" charset="0"/>
              </a:defRPr>
            </a:lvl1pPr>
          </a:lstStyle>
          <a:p>
            <a:pPr lvl="0"/>
            <a:r>
              <a:rPr lang="zh-CN" altLang="en-US" dirty="0"/>
              <a:t>单击此处编辑母版文本样式</a:t>
            </a:r>
            <a:endParaRPr lang="zh-CN" altLang="en-US" dirty="0"/>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pic>
        <p:nvPicPr>
          <p:cNvPr id="33" name="图片 32" descr="gteyhfthfgh"/>
          <p:cNvPicPr>
            <a:picLocks noChangeAspect="1"/>
          </p:cNvPicPr>
          <p:nvPr>
            <p:custDataLst>
              <p:tags r:id="rId2"/>
            </p:custDataLst>
          </p:nvPr>
        </p:nvPicPr>
        <p:blipFill>
          <a:blip r:embed="rId3"/>
          <a:stretch>
            <a:fillRect/>
          </a:stretch>
        </p:blipFill>
        <p:spPr>
          <a:xfrm>
            <a:off x="0" y="-317"/>
            <a:ext cx="12192000" cy="6858000"/>
          </a:xfrm>
          <a:prstGeom prst="rect">
            <a:avLst/>
          </a:prstGeom>
        </p:spPr>
      </p:pic>
      <p:sp>
        <p:nvSpPr>
          <p:cNvPr id="8" name="矩形 7"/>
          <p:cNvSpPr/>
          <p:nvPr>
            <p:custDataLst>
              <p:tags r:id="rId4"/>
            </p:custDataLst>
          </p:nvPr>
        </p:nvSpPr>
        <p:spPr>
          <a:xfrm>
            <a:off x="0" y="959224"/>
            <a:ext cx="12192000" cy="49395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a:solidFill>
                <a:schemeClr val="lt1"/>
              </a:solidFill>
              <a:sym typeface="+mn-ea"/>
            </a:endParaRPr>
          </a:p>
        </p:txBody>
      </p:sp>
      <p:pic>
        <p:nvPicPr>
          <p:cNvPr id="6" name="图片 5" descr="而的任务是通过多个"/>
          <p:cNvPicPr>
            <a:picLocks noChangeAspect="1"/>
          </p:cNvPicPr>
          <p:nvPr>
            <p:custDataLst>
              <p:tags r:id="rId5"/>
            </p:custDataLst>
          </p:nvPr>
        </p:nvPicPr>
        <p:blipFill>
          <a:blip r:embed="rId6"/>
          <a:srcRect t="-86969"/>
          <a:stretch>
            <a:fillRect/>
          </a:stretch>
        </p:blipFill>
        <p:spPr>
          <a:xfrm rot="10800000" flipV="1">
            <a:off x="10765632" y="5251588"/>
            <a:ext cx="1425085" cy="1610209"/>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汉仪雅酷黑 45W" charset="0"/>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汉仪雅酷黑 45W" charset="0"/>
                <a:cs typeface="汉仪雅酷黑 45W" charset="0"/>
              </a:defRPr>
            </a:lvl1pPr>
          </a:lstStyle>
          <a:p>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汉仪雅酷黑 45W" charset="0"/>
                <a:cs typeface="汉仪雅酷黑 45W" charset="0"/>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汉仪雅酷黑 45W" charset="0"/>
                <a:cs typeface="汉仪雅酷黑 45W" charset="0"/>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汉仪雅酷黑 45W" charset="0"/>
              </a:defRPr>
            </a:lvl1pPr>
          </a:lstStyle>
          <a:p>
            <a:pPr lvl="0"/>
            <a:r>
              <a:rPr lang="zh-CN" altLang="en-US" dirty="0"/>
              <a:t>单击此处编辑母版文本样式</a:t>
            </a:r>
            <a:endParaRPr lang="zh-CN" altLang="en-US" dirty="0"/>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33" name="图片 32" descr="gteyhfthfgh"/>
          <p:cNvPicPr>
            <a:picLocks noChangeAspect="1"/>
          </p:cNvPicPr>
          <p:nvPr>
            <p:custDataLst>
              <p:tags r:id="rId2"/>
            </p:custDataLst>
          </p:nvPr>
        </p:nvPicPr>
        <p:blipFill>
          <a:blip r:embed="rId3"/>
          <a:stretch>
            <a:fillRect/>
          </a:stretch>
        </p:blipFill>
        <p:spPr>
          <a:xfrm>
            <a:off x="0" y="-317"/>
            <a:ext cx="12192000" cy="6858000"/>
          </a:xfrm>
          <a:prstGeom prst="rect">
            <a:avLst/>
          </a:prstGeom>
        </p:spPr>
      </p:pic>
      <p:pic>
        <p:nvPicPr>
          <p:cNvPr id="8" name="图片 7" descr="而的任务是通过多个"/>
          <p:cNvPicPr>
            <a:picLocks noChangeAspect="1"/>
          </p:cNvPicPr>
          <p:nvPr>
            <p:custDataLst>
              <p:tags r:id="rId4"/>
            </p:custDataLst>
          </p:nvPr>
        </p:nvPicPr>
        <p:blipFill>
          <a:blip r:embed="rId5"/>
          <a:srcRect t="-86969"/>
          <a:stretch>
            <a:fillRect/>
          </a:stretch>
        </p:blipFill>
        <p:spPr>
          <a:xfrm rot="10800000" flipH="1">
            <a:off x="-3175" y="0"/>
            <a:ext cx="1802952" cy="2037162"/>
          </a:xfrm>
          <a:prstGeom prst="rect">
            <a:avLst/>
          </a:prstGeom>
        </p:spPr>
      </p:pic>
      <p:pic>
        <p:nvPicPr>
          <p:cNvPr id="7" name="图片 6" descr="而的任务是通过多个"/>
          <p:cNvPicPr>
            <a:picLocks noChangeAspect="1"/>
          </p:cNvPicPr>
          <p:nvPr>
            <p:custDataLst>
              <p:tags r:id="rId6"/>
            </p:custDataLst>
          </p:nvPr>
        </p:nvPicPr>
        <p:blipFill>
          <a:blip r:embed="rId5"/>
          <a:srcRect t="-86969"/>
          <a:stretch>
            <a:fillRect/>
          </a:stretch>
        </p:blipFill>
        <p:spPr>
          <a:xfrm>
            <a:off x="-3175" y="4824648"/>
            <a:ext cx="1802952" cy="2037162"/>
          </a:xfrm>
          <a:prstGeom prst="rect">
            <a:avLst/>
          </a:prstGeom>
        </p:spPr>
      </p:pic>
      <p:pic>
        <p:nvPicPr>
          <p:cNvPr id="9" name="图片 8" descr="而的任务是通过多个"/>
          <p:cNvPicPr>
            <a:picLocks noChangeAspect="1"/>
          </p:cNvPicPr>
          <p:nvPr>
            <p:custDataLst>
              <p:tags r:id="rId7"/>
            </p:custDataLst>
          </p:nvPr>
        </p:nvPicPr>
        <p:blipFill>
          <a:blip r:embed="rId5"/>
          <a:srcRect t="-86969"/>
          <a:stretch>
            <a:fillRect/>
          </a:stretch>
        </p:blipFill>
        <p:spPr>
          <a:xfrm rot="10800000">
            <a:off x="10389035" y="0"/>
            <a:ext cx="1802952" cy="2037162"/>
          </a:xfrm>
          <a:prstGeom prst="rect">
            <a:avLst/>
          </a:prstGeom>
        </p:spPr>
      </p:pic>
      <p:pic>
        <p:nvPicPr>
          <p:cNvPr id="10" name="图片 9" descr="而的任务是通过多个"/>
          <p:cNvPicPr>
            <a:picLocks noChangeAspect="1"/>
          </p:cNvPicPr>
          <p:nvPr>
            <p:custDataLst>
              <p:tags r:id="rId8"/>
            </p:custDataLst>
          </p:nvPr>
        </p:nvPicPr>
        <p:blipFill>
          <a:blip r:embed="rId5"/>
          <a:srcRect t="-86969"/>
          <a:stretch>
            <a:fillRect/>
          </a:stretch>
        </p:blipFill>
        <p:spPr>
          <a:xfrm rot="10800000" flipV="1">
            <a:off x="10387765" y="4824648"/>
            <a:ext cx="1802952" cy="2037162"/>
          </a:xfrm>
          <a:prstGeom prst="rect">
            <a:avLst/>
          </a:prstGeom>
        </p:spPr>
      </p:pic>
      <p:sp>
        <p:nvSpPr>
          <p:cNvPr id="2" name="标题 1"/>
          <p:cNvSpPr>
            <a:spLocks noGrp="1"/>
          </p:cNvSpPr>
          <p:nvPr>
            <p:ph type="title"/>
            <p:custDataLst>
              <p:tags r:id="rId9"/>
            </p:custDataLst>
          </p:nvPr>
        </p:nvSpPr>
        <p:spPr>
          <a:xfrm>
            <a:off x="669882" y="443234"/>
            <a:ext cx="10852237" cy="44196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雅酷黑 45W" charset="0"/>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10"/>
            </p:custDataLst>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雅酷黑 45W" charset="0"/>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雅酷黑 45W" charset="0"/>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雅酷黑 45W" charset="0"/>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雅酷黑 45W" charset="0"/>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雅酷黑 45W" charset="0"/>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1"/>
            </p:custDataLst>
          </p:nvPr>
        </p:nvSpPr>
        <p:spPr/>
        <p:txBody>
          <a:bodyPr/>
          <a:lstStyle>
            <a:lvl1pPr>
              <a:defRPr>
                <a:solidFill>
                  <a:schemeClr val="tx1">
                    <a:tint val="75000"/>
                  </a:schemeClr>
                </a:solidFill>
                <a:latin typeface="Arial" panose="020B0604020202020204" pitchFamily="34" charset="0"/>
                <a:ea typeface="汉仪雅酷黑 45W" charset="0"/>
                <a:cs typeface="汉仪雅酷黑 45W" charset="0"/>
              </a:defRPr>
            </a:lvl1pPr>
          </a:lstStyle>
          <a:p>
            <a:endParaRPr lang="zh-CN" altLang="en-US"/>
          </a:p>
        </p:txBody>
      </p:sp>
      <p:sp>
        <p:nvSpPr>
          <p:cNvPr id="5" name="页脚占位符 4"/>
          <p:cNvSpPr>
            <a:spLocks noGrp="1"/>
          </p:cNvSpPr>
          <p:nvPr>
            <p:ph type="ftr" sz="quarter" idx="11"/>
            <p:custDataLst>
              <p:tags r:id="rId12"/>
            </p:custDataLst>
          </p:nvPr>
        </p:nvSpPr>
        <p:spPr/>
        <p:txBody>
          <a:bodyPr/>
          <a:lstStyle>
            <a:lvl1pPr>
              <a:defRPr>
                <a:solidFill>
                  <a:schemeClr val="tx1">
                    <a:tint val="75000"/>
                  </a:schemeClr>
                </a:solidFill>
                <a:latin typeface="Arial" panose="020B0604020202020204" pitchFamily="34" charset="0"/>
                <a:ea typeface="汉仪雅酷黑 45W" charset="0"/>
                <a:cs typeface="汉仪雅酷黑 45W" charset="0"/>
              </a:defRPr>
            </a:lvl1pPr>
          </a:lstStyle>
          <a:p>
            <a:endParaRPr lang="zh-CN" altLang="en-US"/>
          </a:p>
        </p:txBody>
      </p:sp>
      <p:sp>
        <p:nvSpPr>
          <p:cNvPr id="6" name="灯片编号占位符 5"/>
          <p:cNvSpPr>
            <a:spLocks noGrp="1"/>
          </p:cNvSpPr>
          <p:nvPr>
            <p:ph type="sldNum" sz="quarter" idx="12"/>
            <p:custDataLst>
              <p:tags r:id="rId13"/>
            </p:custDataLst>
          </p:nvPr>
        </p:nvSpPr>
        <p:spPr/>
        <p:txBody>
          <a:bodyPr/>
          <a:lstStyle>
            <a:lvl1pPr>
              <a:defRPr>
                <a:solidFill>
                  <a:schemeClr val="tx1">
                    <a:tint val="75000"/>
                  </a:schemeClr>
                </a:solidFill>
                <a:latin typeface="Arial" panose="020B0604020202020204" pitchFamily="34" charset="0"/>
                <a:ea typeface="汉仪雅酷黑 45W" charset="0"/>
                <a:cs typeface="汉仪雅酷黑 45W" charset="0"/>
              </a:defRPr>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3" name="图片 32" descr="gteyhfthfgh"/>
          <p:cNvPicPr>
            <a:picLocks noChangeAspect="1"/>
          </p:cNvPicPr>
          <p:nvPr>
            <p:custDataLst>
              <p:tags r:id="rId2"/>
            </p:custDataLst>
          </p:nvPr>
        </p:nvPicPr>
        <p:blipFill>
          <a:blip r:embed="rId3"/>
          <a:stretch>
            <a:fillRect/>
          </a:stretch>
        </p:blipFill>
        <p:spPr>
          <a:xfrm>
            <a:off x="0" y="-634"/>
            <a:ext cx="12192000" cy="6858317"/>
          </a:xfrm>
          <a:prstGeom prst="rect">
            <a:avLst/>
          </a:prstGeom>
        </p:spPr>
      </p:pic>
      <p:pic>
        <p:nvPicPr>
          <p:cNvPr id="30" name="图片 29" descr="我特意人"/>
          <p:cNvPicPr>
            <a:picLocks noChangeAspect="1"/>
          </p:cNvPicPr>
          <p:nvPr>
            <p:custDataLst>
              <p:tags r:id="rId4"/>
            </p:custDataLst>
          </p:nvPr>
        </p:nvPicPr>
        <p:blipFill>
          <a:blip r:embed="rId5"/>
          <a:srcRect l="14124" t="17690" r="-2366" b="15684"/>
          <a:stretch>
            <a:fillRect/>
          </a:stretch>
        </p:blipFill>
        <p:spPr>
          <a:xfrm flipH="1">
            <a:off x="5703105" y="2779460"/>
            <a:ext cx="6488895" cy="4078540"/>
          </a:xfrm>
          <a:prstGeom prst="rect">
            <a:avLst/>
          </a:prstGeom>
        </p:spPr>
      </p:pic>
      <p:sp>
        <p:nvSpPr>
          <p:cNvPr id="4" name="日期占位符 3"/>
          <p:cNvSpPr>
            <a:spLocks noGrp="1"/>
          </p:cNvSpPr>
          <p:nvPr>
            <p:ph type="dt" sz="half" idx="10"/>
            <p:custDataLst>
              <p:tags r:id="rId6"/>
            </p:custDataLst>
          </p:nvPr>
        </p:nvSpPr>
        <p:spPr/>
        <p:txBody>
          <a:bodyPr/>
          <a:lstStyle>
            <a:lvl1pPr>
              <a:defRPr>
                <a:solidFill>
                  <a:schemeClr val="tx1">
                    <a:tint val="75000"/>
                  </a:schemeClr>
                </a:solidFill>
                <a:latin typeface="Arial" panose="020B0604020202020204" pitchFamily="34" charset="0"/>
                <a:ea typeface="汉仪雅酷黑 45W" charset="0"/>
                <a:cs typeface="汉仪雅酷黑 45W" charset="0"/>
              </a:defRPr>
            </a:lvl1pPr>
          </a:lstStyle>
          <a:p>
            <a:endParaRPr lang="zh-CN" altLang="en-US"/>
          </a:p>
        </p:txBody>
      </p:sp>
      <p:sp>
        <p:nvSpPr>
          <p:cNvPr id="5" name="页脚占位符 4"/>
          <p:cNvSpPr>
            <a:spLocks noGrp="1"/>
          </p:cNvSpPr>
          <p:nvPr>
            <p:ph type="ftr" sz="quarter" idx="11"/>
            <p:custDataLst>
              <p:tags r:id="rId7"/>
            </p:custDataLst>
          </p:nvPr>
        </p:nvSpPr>
        <p:spPr/>
        <p:txBody>
          <a:bodyPr/>
          <a:lstStyle>
            <a:lvl1pPr>
              <a:defRPr>
                <a:solidFill>
                  <a:schemeClr val="tx1">
                    <a:tint val="75000"/>
                  </a:schemeClr>
                </a:solidFill>
                <a:latin typeface="Arial" panose="020B0604020202020204" pitchFamily="34" charset="0"/>
                <a:ea typeface="汉仪雅酷黑 45W" charset="0"/>
                <a:cs typeface="汉仪雅酷黑 45W" charset="0"/>
              </a:defRPr>
            </a:lvl1pPr>
          </a:lstStyle>
          <a:p>
            <a:endParaRPr lang="zh-CN" altLang="en-US"/>
          </a:p>
        </p:txBody>
      </p:sp>
      <p:sp>
        <p:nvSpPr>
          <p:cNvPr id="6" name="灯片编号占位符 5"/>
          <p:cNvSpPr>
            <a:spLocks noGrp="1"/>
          </p:cNvSpPr>
          <p:nvPr>
            <p:ph type="sldNum" sz="quarter" idx="12"/>
            <p:custDataLst>
              <p:tags r:id="rId8"/>
            </p:custDataLst>
          </p:nvPr>
        </p:nvSpPr>
        <p:spPr/>
        <p:txBody>
          <a:bodyPr/>
          <a:lstStyle>
            <a:lvl1pPr>
              <a:defRPr>
                <a:solidFill>
                  <a:schemeClr val="dk1">
                    <a:tint val="75000"/>
                    <a:lumMod val="85000"/>
                    <a:lumOff val="15000"/>
                  </a:schemeClr>
                </a:solidFill>
                <a:latin typeface="Arial" panose="020B0604020202020204" pitchFamily="34" charset="0"/>
                <a:ea typeface="汉仪雅酷黑 45W" charset="0"/>
                <a:cs typeface="汉仪雅酷黑 45W" charset="0"/>
              </a:defRPr>
            </a:lvl1pPr>
          </a:lstStyle>
          <a:p>
            <a:fld id="{49AE70B2-8BF9-45C0-BB95-33D1B9D3A854}" type="slidenum">
              <a:rPr lang="zh-CN" altLang="en-US" smtClean="0"/>
            </a:fld>
            <a:endParaRPr lang="zh-CN" altLang="en-US"/>
          </a:p>
        </p:txBody>
      </p:sp>
      <p:sp>
        <p:nvSpPr>
          <p:cNvPr id="2" name="标题 2"/>
          <p:cNvSpPr/>
          <p:nvPr>
            <p:ph type="ctrTitle" idx="1" hasCustomPrompt="1"/>
            <p:custDataLst>
              <p:tags r:id="rId9"/>
            </p:custDataLst>
          </p:nvPr>
        </p:nvSpPr>
        <p:spPr>
          <a:xfrm>
            <a:off x="3817703" y="2193074"/>
            <a:ext cx="5573935" cy="801914"/>
          </a:xfrm>
          <a:noFill/>
          <a:ln>
            <a:noFill/>
          </a:ln>
        </p:spPr>
        <p:txBody>
          <a:bodyPr vert="horz" wrap="square" lIns="101600" tIns="38100" rIns="63500" bIns="38100" rtlCol="0" anchor="ctr" anchorCtr="0">
            <a:normAutofit/>
          </a:bodyPr>
          <a:lstStyle>
            <a:lvl1pPr marL="0" marR="0" algn="l" defTabSz="914400" rtl="0" eaLnBrk="1" fontAlgn="auto" latinLnBrk="0" hangingPunct="1">
              <a:lnSpc>
                <a:spcPct val="100000"/>
              </a:lnSpc>
              <a:spcBef>
                <a:spcPct val="0"/>
              </a:spcBef>
              <a:buClrTx/>
              <a:buSzTx/>
              <a:buFontTx/>
              <a:buNone/>
              <a:defRPr kumimoji="0" lang="zh-CN" altLang="en-US" sz="4200" b="1" i="0" u="none" strike="noStrike" kern="1200" cap="none" spc="400" normalizeH="0" baseline="0" noProof="1" dirty="0">
                <a:solidFill>
                  <a:schemeClr val="dk1">
                    <a:lumMod val="85000"/>
                    <a:lumOff val="15000"/>
                  </a:schemeClr>
                </a:solidFill>
                <a:uFillTx/>
                <a:latin typeface="Arial" panose="020B0604020202020204" pitchFamily="34" charset="0"/>
                <a:ea typeface="汉仪刚艺体-95简" charset="0"/>
                <a:cs typeface="+mn-cs"/>
              </a:defRPr>
            </a:lvl1pPr>
          </a:lstStyle>
          <a:p>
            <a:pPr lvl="0"/>
            <a:r>
              <a:rPr>
                <a:sym typeface="+mn-ea"/>
              </a:rPr>
              <a:t>编辑标题</a:t>
            </a:r>
            <a:endParaRPr>
              <a:sym typeface="+mn-ea"/>
            </a:endParaRPr>
          </a:p>
        </p:txBody>
      </p:sp>
      <p:sp>
        <p:nvSpPr>
          <p:cNvPr id="3" name="文本占位符 3"/>
          <p:cNvSpPr/>
          <p:nvPr>
            <p:ph type="body" idx="2" hasCustomPrompt="1"/>
            <p:custDataLst>
              <p:tags r:id="rId10"/>
            </p:custDataLst>
          </p:nvPr>
        </p:nvSpPr>
        <p:spPr>
          <a:xfrm>
            <a:off x="3817703" y="3169158"/>
            <a:ext cx="5466892" cy="983343"/>
          </a:xfrm>
          <a:noFill/>
        </p:spPr>
        <p:txBody>
          <a:bodyPr vert="horz" wrap="square" lIns="101600" tIns="0" rIns="82550" bIns="0" rtlCol="0">
            <a:normAutofit/>
          </a:bodyPr>
          <a:lstStyle>
            <a:lvl1pPr marL="0" marR="0" indent="-228600" algn="l" defTabSz="914400" rtl="0" eaLnBrk="1" fontAlgn="auto" latinLnBrk="0" hangingPunct="1">
              <a:lnSpc>
                <a:spcPct val="100000"/>
              </a:lnSpc>
              <a:spcBef>
                <a:spcPts val="0"/>
              </a:spcBef>
              <a:spcAft>
                <a:spcPts val="1000"/>
              </a:spcAft>
              <a:buClrTx/>
              <a:buSzTx/>
              <a:buFontTx/>
              <a:buNone/>
              <a:defRPr kumimoji="0" lang="zh-CN" altLang="en-US" sz="2000" b="0" i="0" u="none" strike="noStrike" kern="1200" cap="none" spc="0" normalizeH="0" baseline="0" noProof="1" dirty="0">
                <a:solidFill>
                  <a:schemeClr val="dk1">
                    <a:lumMod val="85000"/>
                    <a:lumOff val="15000"/>
                  </a:schemeClr>
                </a:solidFill>
                <a:uFillTx/>
                <a:latin typeface="Arial" panose="020B0604020202020204" pitchFamily="34" charset="0"/>
                <a:ea typeface="汉仪雅酷黑 45W" charset="0"/>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33" name="图片 32" descr="gteyhfthfgh"/>
          <p:cNvPicPr>
            <a:picLocks noChangeAspect="1"/>
          </p:cNvPicPr>
          <p:nvPr>
            <p:custDataLst>
              <p:tags r:id="rId2"/>
            </p:custDataLst>
          </p:nvPr>
        </p:nvPicPr>
        <p:blipFill>
          <a:blip r:embed="rId3"/>
          <a:stretch>
            <a:fillRect/>
          </a:stretch>
        </p:blipFill>
        <p:spPr>
          <a:xfrm>
            <a:off x="0" y="-317"/>
            <a:ext cx="12192000" cy="6858000"/>
          </a:xfrm>
          <a:prstGeom prst="rect">
            <a:avLst/>
          </a:prstGeom>
        </p:spPr>
      </p:pic>
      <p:pic>
        <p:nvPicPr>
          <p:cNvPr id="11" name="图片 10" descr="而的任务是通过多个"/>
          <p:cNvPicPr>
            <a:picLocks noChangeAspect="1"/>
          </p:cNvPicPr>
          <p:nvPr>
            <p:custDataLst>
              <p:tags r:id="rId4"/>
            </p:custDataLst>
          </p:nvPr>
        </p:nvPicPr>
        <p:blipFill>
          <a:blip r:embed="rId5"/>
          <a:srcRect t="-86969"/>
          <a:stretch>
            <a:fillRect/>
          </a:stretch>
        </p:blipFill>
        <p:spPr>
          <a:xfrm rot="10800000" flipH="1">
            <a:off x="-3175" y="0"/>
            <a:ext cx="1802952" cy="2037162"/>
          </a:xfrm>
          <a:prstGeom prst="rect">
            <a:avLst/>
          </a:prstGeom>
        </p:spPr>
      </p:pic>
      <p:pic>
        <p:nvPicPr>
          <p:cNvPr id="8" name="图片 7" descr="而的任务是通过多个"/>
          <p:cNvPicPr>
            <a:picLocks noChangeAspect="1"/>
          </p:cNvPicPr>
          <p:nvPr>
            <p:custDataLst>
              <p:tags r:id="rId6"/>
            </p:custDataLst>
          </p:nvPr>
        </p:nvPicPr>
        <p:blipFill>
          <a:blip r:embed="rId5"/>
          <a:srcRect t="-86969"/>
          <a:stretch>
            <a:fillRect/>
          </a:stretch>
        </p:blipFill>
        <p:spPr>
          <a:xfrm>
            <a:off x="-3175" y="4824648"/>
            <a:ext cx="1802952" cy="2037162"/>
          </a:xfrm>
          <a:prstGeom prst="rect">
            <a:avLst/>
          </a:prstGeom>
        </p:spPr>
      </p:pic>
      <p:pic>
        <p:nvPicPr>
          <p:cNvPr id="9" name="图片 8" descr="而的任务是通过多个"/>
          <p:cNvPicPr>
            <a:picLocks noChangeAspect="1"/>
          </p:cNvPicPr>
          <p:nvPr>
            <p:custDataLst>
              <p:tags r:id="rId7"/>
            </p:custDataLst>
          </p:nvPr>
        </p:nvPicPr>
        <p:blipFill>
          <a:blip r:embed="rId5"/>
          <a:srcRect t="-86969"/>
          <a:stretch>
            <a:fillRect/>
          </a:stretch>
        </p:blipFill>
        <p:spPr>
          <a:xfrm rot="10800000">
            <a:off x="10389035" y="0"/>
            <a:ext cx="1802952" cy="2037162"/>
          </a:xfrm>
          <a:prstGeom prst="rect">
            <a:avLst/>
          </a:prstGeom>
        </p:spPr>
      </p:pic>
      <p:pic>
        <p:nvPicPr>
          <p:cNvPr id="10" name="图片 9" descr="而的任务是通过多个"/>
          <p:cNvPicPr>
            <a:picLocks noChangeAspect="1"/>
          </p:cNvPicPr>
          <p:nvPr>
            <p:custDataLst>
              <p:tags r:id="rId8"/>
            </p:custDataLst>
          </p:nvPr>
        </p:nvPicPr>
        <p:blipFill>
          <a:blip r:embed="rId5"/>
          <a:srcRect t="-86969"/>
          <a:stretch>
            <a:fillRect/>
          </a:stretch>
        </p:blipFill>
        <p:spPr>
          <a:xfrm rot="10800000" flipV="1">
            <a:off x="10387765" y="4824648"/>
            <a:ext cx="1802952" cy="2037162"/>
          </a:xfrm>
          <a:prstGeom prst="rect">
            <a:avLst/>
          </a:prstGeom>
        </p:spPr>
      </p:pic>
      <p:sp>
        <p:nvSpPr>
          <p:cNvPr id="2" name="标题 1"/>
          <p:cNvSpPr>
            <a:spLocks noGrp="1"/>
          </p:cNvSpPr>
          <p:nvPr>
            <p:ph type="title"/>
            <p:custDataLst>
              <p:tags r:id="rId9"/>
            </p:custDataLst>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雅酷黑 45W" charset="0"/>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10"/>
            </p:custDataLst>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雅酷黑 45W" charset="0"/>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雅酷黑 45W" charset="0"/>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雅酷黑 45W" charset="0"/>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雅酷黑 45W" charset="0"/>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雅酷黑 45W" charset="0"/>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1"/>
            </p:custDataLst>
          </p:nvPr>
        </p:nvSpPr>
        <p:spPr>
          <a:xfrm>
            <a:off x="6238877" y="952508"/>
            <a:ext cx="5283242" cy="5388907"/>
          </a:xfrm>
        </p:spPr>
        <p:txBody>
          <a:bodyPr lIns="90170" tIns="46990" rIns="90170" bIns="46990">
            <a:normAutofit/>
          </a:bodyPr>
          <a:lstStyle>
            <a:lvl1pPr eaLnBrk="1" fontAlgn="auto" latinLnBrk="0" hangingPunct="1">
              <a:defRPr sz="1600">
                <a:solidFill>
                  <a:schemeClr val="tx1"/>
                </a:solidFill>
                <a:latin typeface="Arial" panose="020B0604020202020204" pitchFamily="34" charset="0"/>
                <a:ea typeface="汉仪雅酷黑 45W" charset="0"/>
              </a:defRPr>
            </a:lvl1pPr>
            <a:lvl2pPr eaLnBrk="1" fontAlgn="auto" latinLnBrk="0" hangingPunct="1">
              <a:defRPr sz="1600">
                <a:solidFill>
                  <a:schemeClr val="tx1"/>
                </a:solidFill>
                <a:latin typeface="Arial" panose="020B0604020202020204" pitchFamily="34" charset="0"/>
                <a:ea typeface="汉仪雅酷黑 45W" charset="0"/>
              </a:defRPr>
            </a:lvl2pPr>
            <a:lvl3pPr eaLnBrk="1" fontAlgn="auto" latinLnBrk="0" hangingPunct="1">
              <a:defRPr sz="1600">
                <a:solidFill>
                  <a:schemeClr val="tx1"/>
                </a:solidFill>
                <a:latin typeface="Arial" panose="020B0604020202020204" pitchFamily="34" charset="0"/>
                <a:ea typeface="汉仪雅酷黑 45W" charset="0"/>
              </a:defRPr>
            </a:lvl3pPr>
            <a:lvl4pPr eaLnBrk="1" fontAlgn="auto" latinLnBrk="0" hangingPunct="1">
              <a:defRPr sz="1600">
                <a:solidFill>
                  <a:schemeClr val="tx1"/>
                </a:solidFill>
                <a:latin typeface="Arial" panose="020B0604020202020204" pitchFamily="34" charset="0"/>
                <a:ea typeface="汉仪雅酷黑 45W" charset="0"/>
              </a:defRPr>
            </a:lvl4pPr>
            <a:lvl5pPr eaLnBrk="1" fontAlgn="auto" latinLnBrk="0" hangingPunct="1">
              <a:defRPr sz="1600">
                <a:solidFill>
                  <a:schemeClr val="tx1"/>
                </a:solidFill>
                <a:latin typeface="Arial" panose="020B0604020202020204" pitchFamily="34" charset="0"/>
                <a:ea typeface="汉仪雅酷黑 45W"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2"/>
            </p:custDataLst>
          </p:nvPr>
        </p:nvSpPr>
        <p:spPr/>
        <p:txBody>
          <a:bodyPr/>
          <a:lstStyle>
            <a:lvl1pPr>
              <a:defRPr>
                <a:solidFill>
                  <a:schemeClr val="tx1">
                    <a:tint val="75000"/>
                  </a:schemeClr>
                </a:solidFill>
                <a:latin typeface="Arial" panose="020B0604020202020204" pitchFamily="34" charset="0"/>
                <a:ea typeface="汉仪雅酷黑 45W" charset="0"/>
                <a:cs typeface="汉仪雅酷黑 45W" charset="0"/>
              </a:defRPr>
            </a:lvl1pPr>
          </a:lstStyle>
          <a:p>
            <a:endParaRPr lang="zh-CN" altLang="en-US"/>
          </a:p>
        </p:txBody>
      </p:sp>
      <p:sp>
        <p:nvSpPr>
          <p:cNvPr id="6" name="页脚占位符 5"/>
          <p:cNvSpPr>
            <a:spLocks noGrp="1"/>
          </p:cNvSpPr>
          <p:nvPr>
            <p:ph type="ftr" sz="quarter" idx="11"/>
            <p:custDataLst>
              <p:tags r:id="rId13"/>
            </p:custDataLst>
          </p:nvPr>
        </p:nvSpPr>
        <p:spPr/>
        <p:txBody>
          <a:bodyPr/>
          <a:lstStyle>
            <a:lvl1pPr>
              <a:defRPr>
                <a:solidFill>
                  <a:schemeClr val="tx1">
                    <a:tint val="75000"/>
                  </a:schemeClr>
                </a:solidFill>
                <a:latin typeface="Arial" panose="020B0604020202020204" pitchFamily="34" charset="0"/>
                <a:ea typeface="汉仪雅酷黑 45W" charset="0"/>
                <a:cs typeface="汉仪雅酷黑 45W" charset="0"/>
              </a:defRPr>
            </a:lvl1pPr>
          </a:lstStyle>
          <a:p>
            <a:endParaRPr lang="zh-CN" altLang="en-US"/>
          </a:p>
        </p:txBody>
      </p:sp>
      <p:sp>
        <p:nvSpPr>
          <p:cNvPr id="7" name="灯片编号占位符 6"/>
          <p:cNvSpPr>
            <a:spLocks noGrp="1"/>
          </p:cNvSpPr>
          <p:nvPr>
            <p:ph type="sldNum" sz="quarter" idx="12"/>
            <p:custDataLst>
              <p:tags r:id="rId14"/>
            </p:custDataLst>
          </p:nvPr>
        </p:nvSpPr>
        <p:spPr/>
        <p:txBody>
          <a:bodyPr/>
          <a:lstStyle>
            <a:lvl1pPr>
              <a:defRPr>
                <a:solidFill>
                  <a:schemeClr val="tx1">
                    <a:tint val="75000"/>
                  </a:schemeClr>
                </a:solidFill>
                <a:latin typeface="Arial" panose="020B0604020202020204" pitchFamily="34" charset="0"/>
                <a:ea typeface="汉仪雅酷黑 45W" charset="0"/>
                <a:cs typeface="汉仪雅酷黑 45W" charset="0"/>
              </a:defRPr>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33" name="图片 32" descr="gteyhfthfgh"/>
          <p:cNvPicPr>
            <a:picLocks noChangeAspect="1"/>
          </p:cNvPicPr>
          <p:nvPr>
            <p:custDataLst>
              <p:tags r:id="rId2"/>
            </p:custDataLst>
          </p:nvPr>
        </p:nvPicPr>
        <p:blipFill>
          <a:blip r:embed="rId3"/>
          <a:stretch>
            <a:fillRect/>
          </a:stretch>
        </p:blipFill>
        <p:spPr>
          <a:xfrm>
            <a:off x="0" y="-317"/>
            <a:ext cx="12192000" cy="6858000"/>
          </a:xfrm>
          <a:prstGeom prst="rect">
            <a:avLst/>
          </a:prstGeom>
        </p:spPr>
      </p:pic>
      <p:pic>
        <p:nvPicPr>
          <p:cNvPr id="13" name="图片 12" descr="而的任务是通过多个"/>
          <p:cNvPicPr>
            <a:picLocks noChangeAspect="1"/>
          </p:cNvPicPr>
          <p:nvPr>
            <p:custDataLst>
              <p:tags r:id="rId4"/>
            </p:custDataLst>
          </p:nvPr>
        </p:nvPicPr>
        <p:blipFill>
          <a:blip r:embed="rId5"/>
          <a:srcRect t="-86969"/>
          <a:stretch>
            <a:fillRect/>
          </a:stretch>
        </p:blipFill>
        <p:spPr>
          <a:xfrm rot="10800000" flipH="1">
            <a:off x="-3175" y="0"/>
            <a:ext cx="1802952" cy="2037162"/>
          </a:xfrm>
          <a:prstGeom prst="rect">
            <a:avLst/>
          </a:prstGeom>
        </p:spPr>
      </p:pic>
      <p:pic>
        <p:nvPicPr>
          <p:cNvPr id="12" name="图片 11" descr="而的任务是通过多个"/>
          <p:cNvPicPr>
            <a:picLocks noChangeAspect="1"/>
          </p:cNvPicPr>
          <p:nvPr>
            <p:custDataLst>
              <p:tags r:id="rId6"/>
            </p:custDataLst>
          </p:nvPr>
        </p:nvPicPr>
        <p:blipFill>
          <a:blip r:embed="rId5"/>
          <a:srcRect t="-86969"/>
          <a:stretch>
            <a:fillRect/>
          </a:stretch>
        </p:blipFill>
        <p:spPr>
          <a:xfrm>
            <a:off x="-3175" y="4824648"/>
            <a:ext cx="1802952" cy="2037162"/>
          </a:xfrm>
          <a:prstGeom prst="rect">
            <a:avLst/>
          </a:prstGeom>
        </p:spPr>
      </p:pic>
      <p:pic>
        <p:nvPicPr>
          <p:cNvPr id="11" name="图片 10" descr="而的任务是通过多个"/>
          <p:cNvPicPr>
            <a:picLocks noChangeAspect="1"/>
          </p:cNvPicPr>
          <p:nvPr>
            <p:custDataLst>
              <p:tags r:id="rId7"/>
            </p:custDataLst>
          </p:nvPr>
        </p:nvPicPr>
        <p:blipFill>
          <a:blip r:embed="rId5"/>
          <a:srcRect t="-86969"/>
          <a:stretch>
            <a:fillRect/>
          </a:stretch>
        </p:blipFill>
        <p:spPr>
          <a:xfrm rot="10800000">
            <a:off x="10389035" y="0"/>
            <a:ext cx="1802952" cy="2037162"/>
          </a:xfrm>
          <a:prstGeom prst="rect">
            <a:avLst/>
          </a:prstGeom>
        </p:spPr>
      </p:pic>
      <p:pic>
        <p:nvPicPr>
          <p:cNvPr id="10" name="图片 9" descr="而的任务是通过多个"/>
          <p:cNvPicPr>
            <a:picLocks noChangeAspect="1"/>
          </p:cNvPicPr>
          <p:nvPr>
            <p:custDataLst>
              <p:tags r:id="rId8"/>
            </p:custDataLst>
          </p:nvPr>
        </p:nvPicPr>
        <p:blipFill>
          <a:blip r:embed="rId5"/>
          <a:srcRect t="-86969"/>
          <a:stretch>
            <a:fillRect/>
          </a:stretch>
        </p:blipFill>
        <p:spPr>
          <a:xfrm rot="10800000" flipV="1">
            <a:off x="10387765" y="4824648"/>
            <a:ext cx="1802952" cy="2037162"/>
          </a:xfrm>
          <a:prstGeom prst="rect">
            <a:avLst/>
          </a:prstGeom>
        </p:spPr>
      </p:pic>
      <p:sp>
        <p:nvSpPr>
          <p:cNvPr id="2" name="标题 1"/>
          <p:cNvSpPr>
            <a:spLocks noGrp="1"/>
          </p:cNvSpPr>
          <p:nvPr>
            <p:ph type="title"/>
            <p:custDataLst>
              <p:tags r:id="rId9"/>
            </p:custDataLst>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雅酷黑 45W" charset="0"/>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10"/>
            </p:custDataLst>
          </p:nvPr>
        </p:nvSpPr>
        <p:spPr>
          <a:xfrm>
            <a:off x="669930" y="952508"/>
            <a:ext cx="5283242" cy="381003"/>
          </a:xfrm>
        </p:spPr>
        <p:txBody>
          <a:bodyPr lIns="90170" tIns="46990" rIns="90170" bIns="46990" anchor="ctr"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汉仪雅酷黑 45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1"/>
            </p:custDataLst>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雅酷黑 45W" charset="0"/>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雅酷黑 45W" charset="0"/>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雅酷黑 45W" charset="0"/>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雅酷黑 45W" charset="0"/>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雅酷黑 45W" charset="0"/>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2"/>
            </p:custDataLst>
          </p:nvPr>
        </p:nvSpPr>
        <p:spPr>
          <a:xfrm>
            <a:off x="6235750" y="952508"/>
            <a:ext cx="5283242" cy="381003"/>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汉仪雅酷黑 45W" charset="0"/>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3"/>
            </p:custDataLst>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雅酷黑 45W" charset="0"/>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雅酷黑 45W" charset="0"/>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雅酷黑 45W" charset="0"/>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雅酷黑 45W" charset="0"/>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雅酷黑 45W" charset="0"/>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4"/>
            </p:custDataLst>
          </p:nvPr>
        </p:nvSpPr>
        <p:spPr/>
        <p:txBody>
          <a:bodyPr/>
          <a:lstStyle>
            <a:lvl1pPr>
              <a:defRPr>
                <a:solidFill>
                  <a:schemeClr val="tx1">
                    <a:tint val="75000"/>
                  </a:schemeClr>
                </a:solidFill>
                <a:latin typeface="Arial" panose="020B0604020202020204" pitchFamily="34" charset="0"/>
                <a:ea typeface="汉仪雅酷黑 45W" charset="0"/>
                <a:cs typeface="汉仪雅酷黑 45W" charset="0"/>
              </a:defRPr>
            </a:lvl1pPr>
          </a:lstStyle>
          <a:p>
            <a:endParaRPr lang="zh-CN" altLang="en-US"/>
          </a:p>
        </p:txBody>
      </p:sp>
      <p:sp>
        <p:nvSpPr>
          <p:cNvPr id="8" name="页脚占位符 7"/>
          <p:cNvSpPr>
            <a:spLocks noGrp="1"/>
          </p:cNvSpPr>
          <p:nvPr>
            <p:ph type="ftr" sz="quarter" idx="11"/>
            <p:custDataLst>
              <p:tags r:id="rId15"/>
            </p:custDataLst>
          </p:nvPr>
        </p:nvSpPr>
        <p:spPr/>
        <p:txBody>
          <a:bodyPr/>
          <a:lstStyle>
            <a:lvl1pPr>
              <a:defRPr>
                <a:solidFill>
                  <a:schemeClr val="tx1">
                    <a:tint val="75000"/>
                  </a:schemeClr>
                </a:solidFill>
                <a:latin typeface="Arial" panose="020B0604020202020204" pitchFamily="34" charset="0"/>
                <a:ea typeface="汉仪雅酷黑 45W" charset="0"/>
                <a:cs typeface="汉仪雅酷黑 45W" charset="0"/>
              </a:defRPr>
            </a:lvl1pPr>
          </a:lstStyle>
          <a:p>
            <a:endParaRPr lang="zh-CN" altLang="en-US"/>
          </a:p>
        </p:txBody>
      </p:sp>
      <p:sp>
        <p:nvSpPr>
          <p:cNvPr id="9" name="灯片编号占位符 8"/>
          <p:cNvSpPr>
            <a:spLocks noGrp="1"/>
          </p:cNvSpPr>
          <p:nvPr>
            <p:ph type="sldNum" sz="quarter" idx="12"/>
            <p:custDataLst>
              <p:tags r:id="rId16"/>
            </p:custDataLst>
          </p:nvPr>
        </p:nvSpPr>
        <p:spPr/>
        <p:txBody>
          <a:bodyPr/>
          <a:lstStyle>
            <a:lvl1pPr>
              <a:defRPr>
                <a:solidFill>
                  <a:schemeClr val="tx1">
                    <a:tint val="75000"/>
                  </a:schemeClr>
                </a:solidFill>
                <a:latin typeface="Arial" panose="020B0604020202020204" pitchFamily="34" charset="0"/>
                <a:ea typeface="汉仪雅酷黑 45W" charset="0"/>
                <a:cs typeface="汉仪雅酷黑 45W" charset="0"/>
              </a:defRPr>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3" name="图片 32" descr="gteyhfthfgh"/>
          <p:cNvPicPr>
            <a:picLocks noChangeAspect="1"/>
          </p:cNvPicPr>
          <p:nvPr>
            <p:custDataLst>
              <p:tags r:id="rId2"/>
            </p:custDataLst>
          </p:nvPr>
        </p:nvPicPr>
        <p:blipFill>
          <a:blip r:embed="rId3"/>
          <a:stretch>
            <a:fillRect/>
          </a:stretch>
        </p:blipFill>
        <p:spPr>
          <a:xfrm>
            <a:off x="0" y="-317"/>
            <a:ext cx="12192000" cy="6858635"/>
          </a:xfrm>
          <a:prstGeom prst="rect">
            <a:avLst/>
          </a:prstGeom>
        </p:spPr>
      </p:pic>
      <p:pic>
        <p:nvPicPr>
          <p:cNvPr id="6" name="图片 5" descr="aqtdegydhf_画板 1"/>
          <p:cNvPicPr/>
          <p:nvPr>
            <p:custDataLst>
              <p:tags r:id="rId4"/>
            </p:custDataLst>
          </p:nvPr>
        </p:nvPicPr>
        <p:blipFill>
          <a:blip r:embed="rId5"/>
          <a:srcRect t="66485" r="31661"/>
          <a:stretch>
            <a:fillRect/>
          </a:stretch>
        </p:blipFill>
        <p:spPr>
          <a:xfrm>
            <a:off x="0" y="5388310"/>
            <a:ext cx="2132838" cy="1469690"/>
          </a:xfrm>
          <a:prstGeom prst="rect">
            <a:avLst/>
          </a:prstGeom>
        </p:spPr>
      </p:pic>
      <p:pic>
        <p:nvPicPr>
          <p:cNvPr id="30" name="图片 29" descr="我特意人"/>
          <p:cNvPicPr>
            <a:picLocks noChangeAspect="1"/>
          </p:cNvPicPr>
          <p:nvPr>
            <p:custDataLst>
              <p:tags r:id="rId6"/>
            </p:custDataLst>
          </p:nvPr>
        </p:nvPicPr>
        <p:blipFill>
          <a:blip r:embed="rId7"/>
          <a:srcRect l="14124" b="15684"/>
          <a:stretch>
            <a:fillRect/>
          </a:stretch>
        </p:blipFill>
        <p:spPr>
          <a:xfrm rot="10800000">
            <a:off x="7445375" y="0"/>
            <a:ext cx="4746625" cy="3891129"/>
          </a:xfrm>
          <a:prstGeom prst="rect">
            <a:avLst/>
          </a:prstGeom>
        </p:spPr>
      </p:pic>
      <p:sp>
        <p:nvSpPr>
          <p:cNvPr id="2" name="标题 1"/>
          <p:cNvSpPr>
            <a:spLocks noGrp="1"/>
          </p:cNvSpPr>
          <p:nvPr>
            <p:ph type="title"/>
            <p:custDataLst>
              <p:tags r:id="rId8"/>
            </p:custDataLst>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雅酷黑 45W" charset="0"/>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9"/>
            </p:custDataLst>
          </p:nvPr>
        </p:nvSpPr>
        <p:spPr/>
        <p:txBody>
          <a:bodyPr/>
          <a:lstStyle>
            <a:lvl1pPr>
              <a:defRPr>
                <a:solidFill>
                  <a:schemeClr val="tx1">
                    <a:tint val="75000"/>
                  </a:schemeClr>
                </a:solidFill>
                <a:latin typeface="Arial" panose="020B0604020202020204" pitchFamily="34" charset="0"/>
                <a:ea typeface="汉仪雅酷黑 45W" charset="0"/>
                <a:cs typeface="汉仪雅酷黑 45W" charset="0"/>
              </a:defRPr>
            </a:lvl1pPr>
          </a:lstStyle>
          <a:p>
            <a:endParaRPr lang="zh-CN" altLang="en-US"/>
          </a:p>
        </p:txBody>
      </p:sp>
      <p:sp>
        <p:nvSpPr>
          <p:cNvPr id="4" name="页脚占位符 3"/>
          <p:cNvSpPr>
            <a:spLocks noGrp="1"/>
          </p:cNvSpPr>
          <p:nvPr>
            <p:ph type="ftr" sz="quarter" idx="11"/>
            <p:custDataLst>
              <p:tags r:id="rId10"/>
            </p:custDataLst>
          </p:nvPr>
        </p:nvSpPr>
        <p:spPr/>
        <p:txBody>
          <a:bodyPr/>
          <a:lstStyle>
            <a:lvl1pPr>
              <a:defRPr>
                <a:solidFill>
                  <a:schemeClr val="tx1">
                    <a:tint val="75000"/>
                  </a:schemeClr>
                </a:solidFill>
                <a:latin typeface="Arial" panose="020B0604020202020204" pitchFamily="34" charset="0"/>
                <a:ea typeface="汉仪雅酷黑 45W" charset="0"/>
                <a:cs typeface="汉仪雅酷黑 45W" charset="0"/>
              </a:defRPr>
            </a:lvl1pPr>
          </a:lstStyle>
          <a:p>
            <a:endParaRPr lang="zh-CN" altLang="en-US"/>
          </a:p>
        </p:txBody>
      </p:sp>
      <p:sp>
        <p:nvSpPr>
          <p:cNvPr id="5" name="灯片编号占位符 4"/>
          <p:cNvSpPr>
            <a:spLocks noGrp="1"/>
          </p:cNvSpPr>
          <p:nvPr>
            <p:ph type="sldNum" sz="quarter" idx="12"/>
            <p:custDataLst>
              <p:tags r:id="rId11"/>
            </p:custDataLst>
          </p:nvPr>
        </p:nvSpPr>
        <p:spPr/>
        <p:txBody>
          <a:bodyPr/>
          <a:lstStyle>
            <a:lvl1pPr>
              <a:defRPr>
                <a:solidFill>
                  <a:schemeClr val="tx1">
                    <a:tint val="75000"/>
                  </a:schemeClr>
                </a:solidFill>
                <a:latin typeface="Arial" panose="020B0604020202020204" pitchFamily="34" charset="0"/>
                <a:ea typeface="汉仪雅酷黑 45W" charset="0"/>
                <a:cs typeface="汉仪雅酷黑 45W" charset="0"/>
              </a:defRPr>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a:solidFill>
                  <a:schemeClr val="tx1">
                    <a:tint val="75000"/>
                  </a:schemeClr>
                </a:solidFill>
                <a:latin typeface="Arial" panose="020B0604020202020204" pitchFamily="34" charset="0"/>
                <a:ea typeface="汉仪雅酷黑 45W" charset="0"/>
                <a:cs typeface="汉仪雅酷黑 45W" charset="0"/>
              </a:defRPr>
            </a:lvl1pPr>
          </a:lstStyle>
          <a:p>
            <a:endParaRPr lang="zh-CN" altLang="en-US"/>
          </a:p>
        </p:txBody>
      </p:sp>
      <p:sp>
        <p:nvSpPr>
          <p:cNvPr id="3" name="页脚占位符 2"/>
          <p:cNvSpPr>
            <a:spLocks noGrp="1"/>
          </p:cNvSpPr>
          <p:nvPr>
            <p:ph type="ftr" sz="quarter" idx="11"/>
            <p:custDataLst>
              <p:tags r:id="rId3"/>
            </p:custDataLst>
          </p:nvPr>
        </p:nvSpPr>
        <p:spPr/>
        <p:txBody>
          <a:bodyPr/>
          <a:lstStyle>
            <a:lvl1pPr>
              <a:defRPr>
                <a:solidFill>
                  <a:schemeClr val="tx1">
                    <a:tint val="75000"/>
                  </a:schemeClr>
                </a:solidFill>
                <a:latin typeface="Arial" panose="020B0604020202020204" pitchFamily="34" charset="0"/>
                <a:ea typeface="汉仪雅酷黑 45W" charset="0"/>
                <a:cs typeface="汉仪雅酷黑 45W" charset="0"/>
              </a:defRPr>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a:solidFill>
                  <a:schemeClr val="tx1">
                    <a:tint val="75000"/>
                  </a:schemeClr>
                </a:solidFill>
                <a:latin typeface="Arial" panose="020B0604020202020204" pitchFamily="34" charset="0"/>
                <a:ea typeface="汉仪雅酷黑 45W" charset="0"/>
                <a:cs typeface="汉仪雅酷黑 45W" charset="0"/>
              </a:defRPr>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33" name="图片 32" descr="gteyhfthfgh"/>
          <p:cNvPicPr>
            <a:picLocks noChangeAspect="1"/>
          </p:cNvPicPr>
          <p:nvPr>
            <p:custDataLst>
              <p:tags r:id="rId2"/>
            </p:custDataLst>
          </p:nvPr>
        </p:nvPicPr>
        <p:blipFill>
          <a:blip r:embed="rId3"/>
          <a:stretch>
            <a:fillRect/>
          </a:stretch>
        </p:blipFill>
        <p:spPr>
          <a:xfrm>
            <a:off x="0" y="-317"/>
            <a:ext cx="12192000" cy="6858000"/>
          </a:xfrm>
          <a:prstGeom prst="rect">
            <a:avLst/>
          </a:prstGeom>
        </p:spPr>
      </p:pic>
      <p:pic>
        <p:nvPicPr>
          <p:cNvPr id="11" name="图片 10" descr="而的任务是通过多个"/>
          <p:cNvPicPr>
            <a:picLocks noChangeAspect="1"/>
          </p:cNvPicPr>
          <p:nvPr>
            <p:custDataLst>
              <p:tags r:id="rId4"/>
            </p:custDataLst>
          </p:nvPr>
        </p:nvPicPr>
        <p:blipFill>
          <a:blip r:embed="rId5"/>
          <a:srcRect t="-86969"/>
          <a:stretch>
            <a:fillRect/>
          </a:stretch>
        </p:blipFill>
        <p:spPr>
          <a:xfrm rot="10800000" flipH="1">
            <a:off x="-3175" y="0"/>
            <a:ext cx="1802952" cy="2037162"/>
          </a:xfrm>
          <a:prstGeom prst="rect">
            <a:avLst/>
          </a:prstGeom>
        </p:spPr>
      </p:pic>
      <p:pic>
        <p:nvPicPr>
          <p:cNvPr id="8" name="图片 7" descr="而的任务是通过多个"/>
          <p:cNvPicPr>
            <a:picLocks noChangeAspect="1"/>
          </p:cNvPicPr>
          <p:nvPr>
            <p:custDataLst>
              <p:tags r:id="rId6"/>
            </p:custDataLst>
          </p:nvPr>
        </p:nvPicPr>
        <p:blipFill>
          <a:blip r:embed="rId5"/>
          <a:srcRect t="-86969"/>
          <a:stretch>
            <a:fillRect/>
          </a:stretch>
        </p:blipFill>
        <p:spPr>
          <a:xfrm>
            <a:off x="-3175" y="4824648"/>
            <a:ext cx="1802952" cy="2037162"/>
          </a:xfrm>
          <a:prstGeom prst="rect">
            <a:avLst/>
          </a:prstGeom>
        </p:spPr>
      </p:pic>
      <p:pic>
        <p:nvPicPr>
          <p:cNvPr id="9" name="图片 8" descr="而的任务是通过多个"/>
          <p:cNvPicPr>
            <a:picLocks noChangeAspect="1"/>
          </p:cNvPicPr>
          <p:nvPr>
            <p:custDataLst>
              <p:tags r:id="rId7"/>
            </p:custDataLst>
          </p:nvPr>
        </p:nvPicPr>
        <p:blipFill>
          <a:blip r:embed="rId5"/>
          <a:srcRect t="-86969"/>
          <a:stretch>
            <a:fillRect/>
          </a:stretch>
        </p:blipFill>
        <p:spPr>
          <a:xfrm rot="10800000">
            <a:off x="10389035" y="0"/>
            <a:ext cx="1802952" cy="2037162"/>
          </a:xfrm>
          <a:prstGeom prst="rect">
            <a:avLst/>
          </a:prstGeom>
        </p:spPr>
      </p:pic>
      <p:pic>
        <p:nvPicPr>
          <p:cNvPr id="10" name="图片 9" descr="而的任务是通过多个"/>
          <p:cNvPicPr>
            <a:picLocks noChangeAspect="1"/>
          </p:cNvPicPr>
          <p:nvPr>
            <p:custDataLst>
              <p:tags r:id="rId8"/>
            </p:custDataLst>
          </p:nvPr>
        </p:nvPicPr>
        <p:blipFill>
          <a:blip r:embed="rId5"/>
          <a:srcRect t="-86969"/>
          <a:stretch>
            <a:fillRect/>
          </a:stretch>
        </p:blipFill>
        <p:spPr>
          <a:xfrm rot="10800000" flipV="1">
            <a:off x="10387765" y="4824648"/>
            <a:ext cx="1802952" cy="2037162"/>
          </a:xfrm>
          <a:prstGeom prst="rect">
            <a:avLst/>
          </a:prstGeom>
        </p:spPr>
      </p:pic>
      <p:sp>
        <p:nvSpPr>
          <p:cNvPr id="2" name="标题 1"/>
          <p:cNvSpPr>
            <a:spLocks noGrp="1"/>
          </p:cNvSpPr>
          <p:nvPr>
            <p:ph type="title"/>
            <p:custDataLst>
              <p:tags r:id="rId9"/>
            </p:custDataLst>
          </p:nvPr>
        </p:nvSpPr>
        <p:spPr>
          <a:xfrm>
            <a:off x="669930"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雅酷黑 45W" charset="0"/>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10"/>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汉仪雅酷黑 45W" charset="0"/>
                <a:cs typeface="汉仪雅酷黑 45W" charset="0"/>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1"/>
            </p:custDataLst>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雅酷黑 45W" charset="0"/>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2"/>
            </p:custDataLst>
          </p:nvPr>
        </p:nvSpPr>
        <p:spPr/>
        <p:txBody>
          <a:bodyPr/>
          <a:lstStyle>
            <a:lvl1pPr>
              <a:defRPr>
                <a:solidFill>
                  <a:schemeClr val="tx1">
                    <a:tint val="75000"/>
                  </a:schemeClr>
                </a:solidFill>
                <a:latin typeface="Arial" panose="020B0604020202020204" pitchFamily="34" charset="0"/>
                <a:ea typeface="汉仪雅酷黑 45W" charset="0"/>
                <a:cs typeface="汉仪雅酷黑 45W" charset="0"/>
              </a:defRPr>
            </a:lvl1pPr>
          </a:lstStyle>
          <a:p>
            <a:endParaRPr lang="zh-CN" altLang="en-US" dirty="0"/>
          </a:p>
        </p:txBody>
      </p:sp>
      <p:sp>
        <p:nvSpPr>
          <p:cNvPr id="6" name="页脚占位符 5"/>
          <p:cNvSpPr>
            <a:spLocks noGrp="1"/>
          </p:cNvSpPr>
          <p:nvPr>
            <p:ph type="ftr" sz="quarter" idx="11"/>
            <p:custDataLst>
              <p:tags r:id="rId13"/>
            </p:custDataLst>
          </p:nvPr>
        </p:nvSpPr>
        <p:spPr/>
        <p:txBody>
          <a:bodyPr/>
          <a:lstStyle>
            <a:lvl1pPr>
              <a:defRPr>
                <a:solidFill>
                  <a:schemeClr val="tx1">
                    <a:tint val="75000"/>
                  </a:schemeClr>
                </a:solidFill>
                <a:latin typeface="Arial" panose="020B0604020202020204" pitchFamily="34" charset="0"/>
                <a:ea typeface="汉仪雅酷黑 45W" charset="0"/>
                <a:cs typeface="汉仪雅酷黑 45W" charset="0"/>
              </a:defRPr>
            </a:lvl1pPr>
          </a:lstStyle>
          <a:p>
            <a:endParaRPr lang="zh-CN" altLang="en-US" dirty="0"/>
          </a:p>
        </p:txBody>
      </p:sp>
      <p:sp>
        <p:nvSpPr>
          <p:cNvPr id="7" name="灯片编号占位符 6"/>
          <p:cNvSpPr>
            <a:spLocks noGrp="1"/>
          </p:cNvSpPr>
          <p:nvPr>
            <p:ph type="sldNum" sz="quarter" idx="12"/>
            <p:custDataLst>
              <p:tags r:id="rId14"/>
            </p:custDataLst>
          </p:nvPr>
        </p:nvSpPr>
        <p:spPr/>
        <p:txBody>
          <a:bodyPr/>
          <a:lstStyle>
            <a:lvl1pPr>
              <a:defRPr>
                <a:solidFill>
                  <a:schemeClr val="tx1">
                    <a:tint val="75000"/>
                  </a:schemeClr>
                </a:solidFill>
                <a:latin typeface="Arial" panose="020B0604020202020204" pitchFamily="34" charset="0"/>
                <a:ea typeface="汉仪雅酷黑 45W" charset="0"/>
                <a:cs typeface="汉仪雅酷黑 45W" charset="0"/>
              </a:defRPr>
            </a:lvl1pPr>
          </a:lstStyle>
          <a:p>
            <a:fld id="{FABC47A4-756D-490B-A52F-7D9E2C9FC05F}" type="slidenum">
              <a:rPr lang="zh-CN" altLang="en-US" smtClean="0"/>
            </a:fld>
            <a:endParaRPr lang="zh-CN" alt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33" name="图片 32" descr="gteyhfthfgh"/>
          <p:cNvPicPr>
            <a:picLocks noChangeAspect="1"/>
          </p:cNvPicPr>
          <p:nvPr>
            <p:custDataLst>
              <p:tags r:id="rId2"/>
            </p:custDataLst>
          </p:nvPr>
        </p:nvPicPr>
        <p:blipFill>
          <a:blip r:embed="rId3"/>
          <a:stretch>
            <a:fillRect/>
          </a:stretch>
        </p:blipFill>
        <p:spPr>
          <a:xfrm>
            <a:off x="0" y="-317"/>
            <a:ext cx="12192000" cy="6858000"/>
          </a:xfrm>
          <a:prstGeom prst="rect">
            <a:avLst/>
          </a:prstGeom>
        </p:spPr>
      </p:pic>
      <p:pic>
        <p:nvPicPr>
          <p:cNvPr id="8" name="图片 7" descr="而的任务是通过多个"/>
          <p:cNvPicPr>
            <a:picLocks noChangeAspect="1"/>
          </p:cNvPicPr>
          <p:nvPr>
            <p:custDataLst>
              <p:tags r:id="rId4"/>
            </p:custDataLst>
          </p:nvPr>
        </p:nvPicPr>
        <p:blipFill>
          <a:blip r:embed="rId5"/>
          <a:srcRect t="-86969"/>
          <a:stretch>
            <a:fillRect/>
          </a:stretch>
        </p:blipFill>
        <p:spPr>
          <a:xfrm rot="10800000" flipH="1">
            <a:off x="-3175" y="0"/>
            <a:ext cx="1802952" cy="2037162"/>
          </a:xfrm>
          <a:prstGeom prst="rect">
            <a:avLst/>
          </a:prstGeom>
        </p:spPr>
      </p:pic>
      <p:pic>
        <p:nvPicPr>
          <p:cNvPr id="7" name="图片 6" descr="而的任务是通过多个"/>
          <p:cNvPicPr>
            <a:picLocks noChangeAspect="1"/>
          </p:cNvPicPr>
          <p:nvPr>
            <p:custDataLst>
              <p:tags r:id="rId6"/>
            </p:custDataLst>
          </p:nvPr>
        </p:nvPicPr>
        <p:blipFill>
          <a:blip r:embed="rId5"/>
          <a:srcRect t="-86969"/>
          <a:stretch>
            <a:fillRect/>
          </a:stretch>
        </p:blipFill>
        <p:spPr>
          <a:xfrm>
            <a:off x="-3175" y="4824648"/>
            <a:ext cx="1802952" cy="2037162"/>
          </a:xfrm>
          <a:prstGeom prst="rect">
            <a:avLst/>
          </a:prstGeom>
        </p:spPr>
      </p:pic>
      <p:pic>
        <p:nvPicPr>
          <p:cNvPr id="9" name="图片 8" descr="而的任务是通过多个"/>
          <p:cNvPicPr>
            <a:picLocks noChangeAspect="1"/>
          </p:cNvPicPr>
          <p:nvPr>
            <p:custDataLst>
              <p:tags r:id="rId7"/>
            </p:custDataLst>
          </p:nvPr>
        </p:nvPicPr>
        <p:blipFill>
          <a:blip r:embed="rId5"/>
          <a:srcRect t="-86969"/>
          <a:stretch>
            <a:fillRect/>
          </a:stretch>
        </p:blipFill>
        <p:spPr>
          <a:xfrm rot="10800000">
            <a:off x="10389035" y="0"/>
            <a:ext cx="1802952" cy="2037162"/>
          </a:xfrm>
          <a:prstGeom prst="rect">
            <a:avLst/>
          </a:prstGeom>
        </p:spPr>
      </p:pic>
      <p:pic>
        <p:nvPicPr>
          <p:cNvPr id="10" name="图片 9" descr="而的任务是通过多个"/>
          <p:cNvPicPr>
            <a:picLocks noChangeAspect="1"/>
          </p:cNvPicPr>
          <p:nvPr>
            <p:custDataLst>
              <p:tags r:id="rId8"/>
            </p:custDataLst>
          </p:nvPr>
        </p:nvPicPr>
        <p:blipFill>
          <a:blip r:embed="rId5"/>
          <a:srcRect t="-86969"/>
          <a:stretch>
            <a:fillRect/>
          </a:stretch>
        </p:blipFill>
        <p:spPr>
          <a:xfrm rot="10800000" flipV="1">
            <a:off x="10387765" y="4824648"/>
            <a:ext cx="1802952" cy="2037162"/>
          </a:xfrm>
          <a:prstGeom prst="rect">
            <a:avLst/>
          </a:prstGeom>
        </p:spPr>
      </p:pic>
      <p:sp>
        <p:nvSpPr>
          <p:cNvPr id="2" name="竖排标题 1"/>
          <p:cNvSpPr>
            <a:spLocks noGrp="1"/>
          </p:cNvSpPr>
          <p:nvPr>
            <p:ph type="title" orient="vert"/>
            <p:custDataLst>
              <p:tags r:id="rId9"/>
            </p:custDataLst>
          </p:nvPr>
        </p:nvSpPr>
        <p:spPr>
          <a:xfrm>
            <a:off x="10571135" y="952508"/>
            <a:ext cx="950984"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雅酷黑 45W" charset="0"/>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10"/>
            </p:custDataLst>
          </p:nvPr>
        </p:nvSpPr>
        <p:spPr>
          <a:xfrm>
            <a:off x="669925" y="952500"/>
            <a:ext cx="9828101" cy="5388907"/>
          </a:xfrm>
        </p:spPr>
        <p:txBody>
          <a:bodyPr vert="eaVert"/>
          <a:lstStyle>
            <a:lvl1pPr indent="0" eaLnBrk="1" fontAlgn="auto" latinLnBrk="0" hangingPunct="1">
              <a:defRPr>
                <a:solidFill>
                  <a:schemeClr val="tx1"/>
                </a:solidFill>
                <a:latin typeface="Arial" panose="020B0604020202020204" pitchFamily="34" charset="0"/>
                <a:ea typeface="汉仪雅酷黑 45W" charset="0"/>
              </a:defRPr>
            </a:lvl1pPr>
            <a:lvl2pPr indent="0" eaLnBrk="1" fontAlgn="auto" latinLnBrk="0" hangingPunct="1">
              <a:defRPr>
                <a:solidFill>
                  <a:schemeClr val="tx1"/>
                </a:solidFill>
                <a:latin typeface="Arial" panose="020B0604020202020204" pitchFamily="34" charset="0"/>
                <a:ea typeface="汉仪雅酷黑 45W" charset="0"/>
              </a:defRPr>
            </a:lvl2pPr>
            <a:lvl3pPr indent="0" eaLnBrk="1" fontAlgn="auto" latinLnBrk="0" hangingPunct="1">
              <a:defRPr>
                <a:solidFill>
                  <a:schemeClr val="tx1"/>
                </a:solidFill>
                <a:latin typeface="Arial" panose="020B0604020202020204" pitchFamily="34" charset="0"/>
                <a:ea typeface="汉仪雅酷黑 45W" charset="0"/>
              </a:defRPr>
            </a:lvl3pPr>
            <a:lvl4pPr indent="0" eaLnBrk="1" fontAlgn="auto" latinLnBrk="0" hangingPunct="1">
              <a:defRPr>
                <a:solidFill>
                  <a:schemeClr val="tx1"/>
                </a:solidFill>
                <a:latin typeface="Arial" panose="020B0604020202020204" pitchFamily="34" charset="0"/>
                <a:ea typeface="汉仪雅酷黑 45W" charset="0"/>
              </a:defRPr>
            </a:lvl4pPr>
            <a:lvl5pPr indent="0" eaLnBrk="1" fontAlgn="auto" latinLnBrk="0" hangingPunct="1">
              <a:defRPr>
                <a:solidFill>
                  <a:schemeClr val="tx1"/>
                </a:solidFill>
                <a:latin typeface="Arial" panose="020B0604020202020204" pitchFamily="34" charset="0"/>
                <a:ea typeface="汉仪雅酷黑 45W"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1"/>
            </p:custDataLst>
          </p:nvPr>
        </p:nvSpPr>
        <p:spPr/>
        <p:txBody>
          <a:bodyPr/>
          <a:lstStyle>
            <a:lvl1pPr>
              <a:defRPr>
                <a:solidFill>
                  <a:schemeClr val="tx1">
                    <a:tint val="75000"/>
                  </a:schemeClr>
                </a:solidFill>
                <a:latin typeface="Arial" panose="020B0604020202020204" pitchFamily="34" charset="0"/>
                <a:ea typeface="汉仪雅酷黑 45W" charset="0"/>
                <a:cs typeface="汉仪雅酷黑 45W" charset="0"/>
              </a:defRPr>
            </a:lvl1pPr>
          </a:lstStyle>
          <a:p>
            <a:endParaRPr lang="zh-CN" altLang="en-US"/>
          </a:p>
        </p:txBody>
      </p:sp>
      <p:sp>
        <p:nvSpPr>
          <p:cNvPr id="5" name="页脚占位符 4"/>
          <p:cNvSpPr>
            <a:spLocks noGrp="1"/>
          </p:cNvSpPr>
          <p:nvPr>
            <p:ph type="ftr" sz="quarter" idx="11"/>
            <p:custDataLst>
              <p:tags r:id="rId12"/>
            </p:custDataLst>
          </p:nvPr>
        </p:nvSpPr>
        <p:spPr/>
        <p:txBody>
          <a:bodyPr/>
          <a:lstStyle>
            <a:lvl1pPr>
              <a:defRPr>
                <a:solidFill>
                  <a:schemeClr val="tx1">
                    <a:tint val="75000"/>
                  </a:schemeClr>
                </a:solidFill>
                <a:latin typeface="Arial" panose="020B0604020202020204" pitchFamily="34" charset="0"/>
                <a:ea typeface="汉仪雅酷黑 45W" charset="0"/>
                <a:cs typeface="汉仪雅酷黑 45W" charset="0"/>
              </a:defRPr>
            </a:lvl1pPr>
          </a:lstStyle>
          <a:p>
            <a:endParaRPr lang="zh-CN" altLang="en-US"/>
          </a:p>
        </p:txBody>
      </p:sp>
      <p:sp>
        <p:nvSpPr>
          <p:cNvPr id="6" name="灯片编号占位符 5"/>
          <p:cNvSpPr>
            <a:spLocks noGrp="1"/>
          </p:cNvSpPr>
          <p:nvPr>
            <p:ph type="sldNum" sz="quarter" idx="12"/>
            <p:custDataLst>
              <p:tags r:id="rId13"/>
            </p:custDataLst>
          </p:nvPr>
        </p:nvSpPr>
        <p:spPr/>
        <p:txBody>
          <a:bodyPr/>
          <a:lstStyle>
            <a:lvl1pPr>
              <a:defRPr>
                <a:solidFill>
                  <a:schemeClr val="tx1">
                    <a:tint val="75000"/>
                  </a:schemeClr>
                </a:solidFill>
                <a:latin typeface="Arial" panose="020B0604020202020204" pitchFamily="34" charset="0"/>
                <a:ea typeface="汉仪雅酷黑 45W" charset="0"/>
                <a:cs typeface="汉仪雅酷黑 45W" charset="0"/>
              </a:defRPr>
            </a:lvl1pPr>
          </a:lstStyle>
          <a:p>
            <a:fld id="{49AE70B2-8BF9-45C0-BB95-33D1B9D3A854}" type="slidenum">
              <a:rPr lang="zh-CN" altLang="en-US" smtClean="0"/>
            </a:fld>
            <a:endParaRPr lang="zh-CN" alt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176.xml"/><Relationship Id="rId23" Type="http://schemas.openxmlformats.org/officeDocument/2006/relationships/tags" Target="../tags/tag175.xml"/><Relationship Id="rId22" Type="http://schemas.openxmlformats.org/officeDocument/2006/relationships/tags" Target="../tags/tag174.xml"/><Relationship Id="rId21" Type="http://schemas.openxmlformats.org/officeDocument/2006/relationships/tags" Target="../tags/tag173.xml"/><Relationship Id="rId20" Type="http://schemas.openxmlformats.org/officeDocument/2006/relationships/tags" Target="../tags/tag172.xml"/><Relationship Id="rId2" Type="http://schemas.openxmlformats.org/officeDocument/2006/relationships/slideLayout" Target="../slideLayouts/slideLayout2.xml"/><Relationship Id="rId19" Type="http://schemas.openxmlformats.org/officeDocument/2006/relationships/tags" Target="../tags/tag17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汉仪雅酷黑 45W" charset="0"/>
                <a:cs typeface="汉仪雅酷黑 45W" charset="0"/>
              </a:defRPr>
            </a:lvl1pPr>
          </a:lstStyle>
          <a:p>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汉仪雅酷黑 45W" charset="0"/>
                <a:cs typeface="汉仪雅酷黑 45W" charset="0"/>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汉仪雅酷黑 45W" charset="0"/>
                <a:cs typeface="汉仪雅酷黑 45W" charset="0"/>
              </a:defRPr>
            </a:lvl1pPr>
          </a:lstStyle>
          <a:p>
            <a:fld id="{49AE70B2-8BF9-45C0-BB95-33D1B9D3A854}" type="slidenum">
              <a:rPr lang="zh-CN" altLang="en-US" smtClean="0"/>
            </a:fld>
            <a:endParaRPr lang="zh-CN" altLang="en-US" dirty="0"/>
          </a:p>
        </p:txBody>
      </p:sp>
      <p:sp>
        <p:nvSpPr>
          <p:cNvPr id="8"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汉仪雅酷黑 45W" charset="0"/>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雅酷黑 45W" charset="0"/>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汉仪雅酷黑 45W" charset="0"/>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雅酷黑 45W" charset="0"/>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雅酷黑 45W" charset="0"/>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雅酷黑 45W"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90.xml"/><Relationship Id="rId1" Type="http://schemas.openxmlformats.org/officeDocument/2006/relationships/tags" Target="../tags/tag189.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92.xml"/><Relationship Id="rId1" Type="http://schemas.openxmlformats.org/officeDocument/2006/relationships/tags" Target="../tags/tag19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94.xml"/><Relationship Id="rId1" Type="http://schemas.openxmlformats.org/officeDocument/2006/relationships/tags" Target="../tags/tag19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96.xml"/><Relationship Id="rId1" Type="http://schemas.openxmlformats.org/officeDocument/2006/relationships/tags" Target="../tags/tag19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98.xml"/><Relationship Id="rId1" Type="http://schemas.openxmlformats.org/officeDocument/2006/relationships/tags" Target="../tags/tag19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p:nvPr>
            <p:ph type="title"/>
            <p:custDataLst>
              <p:tags r:id="rId1"/>
            </p:custDataLst>
          </p:nvPr>
        </p:nvSpPr>
        <p:spPr>
          <a:xfrm>
            <a:off x="635" y="1172845"/>
            <a:ext cx="11718290" cy="1684655"/>
          </a:xfrm>
        </p:spPr>
        <p:txBody>
          <a:bodyPr>
            <a:normAutofit/>
          </a:bodyPr>
          <a:p>
            <a:r>
              <a:rPr sz="3200" b="0">
                <a:latin typeface="方正小标宋简体" panose="03000509000000000000" charset="-122"/>
                <a:ea typeface="方正小标宋简体" panose="03000509000000000000" charset="-122"/>
                <a:cs typeface="方正小标宋简体" panose="03000509000000000000" charset="-122"/>
                <a:sym typeface="+mn-ea"/>
              </a:rPr>
              <a:t>《韶关市武江区教育事业发展“十四五”规划》图解</a:t>
            </a:r>
            <a:endParaRPr lang="zh-CN" altLang="en-US" sz="3200" b="0">
              <a:solidFill>
                <a:schemeClr val="dk1">
                  <a:lumMod val="85000"/>
                  <a:lumOff val="15000"/>
                </a:schemeClr>
              </a:solidFill>
              <a:latin typeface="方正小标宋简体" panose="03000509000000000000" charset="-122"/>
              <a:ea typeface="方正小标宋简体" panose="03000509000000000000" charset="-122"/>
              <a:cs typeface="方正小标宋简体" panose="03000509000000000000" charset="-122"/>
            </a:endParaRPr>
          </a:p>
        </p:txBody>
      </p:sp>
      <p:sp>
        <p:nvSpPr>
          <p:cNvPr id="5" name="内容占位符 4"/>
          <p:cNvSpPr>
            <a:spLocks noChangeArrowheads="1"/>
          </p:cNvSpPr>
          <p:nvPr>
            <p:ph sz="quarter" idx="14"/>
            <p:custDataLst>
              <p:tags r:id="rId2"/>
            </p:custDataLst>
          </p:nvPr>
        </p:nvSpPr>
        <p:spPr>
          <a:xfrm>
            <a:off x="864870" y="2651125"/>
            <a:ext cx="10460990" cy="3102610"/>
          </a:xfrm>
        </p:spPr>
        <p:txBody>
          <a:bodyPr>
            <a:normAutofit/>
          </a:bodyPr>
          <a:p>
            <a:pPr marL="0" indent="0" algn="l">
              <a:buNone/>
            </a:pPr>
            <a:r>
              <a:rPr lang="en-US" altLang="zh-CN" sz="2000">
                <a:latin typeface="仿宋_GB2312" panose="02010609030101010101" charset="-122"/>
                <a:ea typeface="仿宋_GB2312" panose="02010609030101010101" charset="-122"/>
                <a:cs typeface="仿宋_GB2312" panose="02010609030101010101" charset="-122"/>
                <a:sym typeface="+mn-ea"/>
              </a:rPr>
              <a:t>    </a:t>
            </a:r>
            <a:r>
              <a:rPr sz="2000">
                <a:latin typeface="仿宋_GB2312" panose="02010609030101010101" charset="-122"/>
                <a:ea typeface="仿宋_GB2312" panose="02010609030101010101" charset="-122"/>
                <a:cs typeface="仿宋_GB2312" panose="02010609030101010101" charset="-122"/>
                <a:sym typeface="+mn-ea"/>
              </a:rPr>
              <a:t>本规划根据《广东省人民政府关于印发广东省推动基础教育高质量发展行动方案的通知》(粤府〔2021〕55号)、《广东省教育发展“十四五”规划》《韶关市教育事业发展“十四五”规划》《韶关市推动基础教育高质量发展行动总体计划（征求意见稿）》《武江区国民经济和社会发展第十四个五年规划和二〇三五年远景目标纲要》制定</a:t>
            </a:r>
            <a:r>
              <a:rPr lang="zh-CN" sz="2000">
                <a:latin typeface="仿宋_GB2312" panose="02010609030101010101" charset="-122"/>
                <a:ea typeface="仿宋_GB2312" panose="02010609030101010101" charset="-122"/>
                <a:cs typeface="仿宋_GB2312" panose="02010609030101010101" charset="-122"/>
                <a:sym typeface="+mn-ea"/>
              </a:rPr>
              <a:t>，</a:t>
            </a:r>
            <a:r>
              <a:rPr sz="2000">
                <a:latin typeface="仿宋_GB2312" panose="02010609030101010101" charset="-122"/>
                <a:ea typeface="仿宋_GB2312" panose="02010609030101010101" charset="-122"/>
                <a:cs typeface="仿宋_GB2312" panose="02010609030101010101" charset="-122"/>
                <a:sym typeface="+mn-ea"/>
              </a:rPr>
              <a:t>是指导我区</a:t>
            </a:r>
            <a:r>
              <a:rPr lang="en-US" altLang="zh-CN" sz="2000">
                <a:latin typeface="仿宋_GB2312" panose="02010609030101010101" charset="-122"/>
                <a:ea typeface="仿宋_GB2312" panose="02010609030101010101" charset="-122"/>
                <a:cs typeface="仿宋_GB2312" panose="02010609030101010101" charset="-122"/>
                <a:sym typeface="+mn-ea"/>
              </a:rPr>
              <a:t>“</a:t>
            </a:r>
            <a:r>
              <a:rPr sz="2000">
                <a:latin typeface="仿宋_GB2312" panose="02010609030101010101" charset="-122"/>
                <a:ea typeface="仿宋_GB2312" panose="02010609030101010101" charset="-122"/>
                <a:cs typeface="仿宋_GB2312" panose="02010609030101010101" charset="-122"/>
                <a:sym typeface="+mn-ea"/>
              </a:rPr>
              <a:t>十四五</a:t>
            </a:r>
            <a:r>
              <a:rPr lang="en-US" altLang="zh-CN" sz="2000">
                <a:latin typeface="仿宋_GB2312" panose="02010609030101010101" charset="-122"/>
                <a:ea typeface="仿宋_GB2312" panose="02010609030101010101" charset="-122"/>
                <a:cs typeface="仿宋_GB2312" panose="02010609030101010101" charset="-122"/>
                <a:sym typeface="+mn-ea"/>
              </a:rPr>
              <a:t>”</a:t>
            </a:r>
            <a:r>
              <a:rPr sz="2000">
                <a:latin typeface="仿宋_GB2312" panose="02010609030101010101" charset="-122"/>
                <a:ea typeface="仿宋_GB2312" panose="02010609030101010101" charset="-122"/>
                <a:cs typeface="仿宋_GB2312" panose="02010609030101010101" charset="-122"/>
                <a:sym typeface="+mn-ea"/>
              </a:rPr>
              <a:t>期间教育事业发展的主要依据，规划期</a:t>
            </a:r>
            <a:r>
              <a:rPr lang="zh-CN" sz="2000">
                <a:latin typeface="仿宋_GB2312" panose="02010609030101010101" charset="-122"/>
                <a:ea typeface="仿宋_GB2312" panose="02010609030101010101" charset="-122"/>
                <a:cs typeface="仿宋_GB2312" panose="02010609030101010101" charset="-122"/>
                <a:sym typeface="+mn-ea"/>
              </a:rPr>
              <a:t>限</a:t>
            </a:r>
            <a:r>
              <a:rPr sz="2000">
                <a:latin typeface="仿宋_GB2312" panose="02010609030101010101" charset="-122"/>
                <a:ea typeface="仿宋_GB2312" panose="02010609030101010101" charset="-122"/>
                <a:cs typeface="仿宋_GB2312" panose="02010609030101010101" charset="-122"/>
                <a:sym typeface="+mn-ea"/>
              </a:rPr>
              <a:t>至</a:t>
            </a:r>
            <a:r>
              <a:rPr lang="en-US" altLang="zh-CN" sz="2000">
                <a:latin typeface="仿宋_GB2312" panose="02010609030101010101" charset="-122"/>
                <a:ea typeface="仿宋_GB2312" panose="02010609030101010101" charset="-122"/>
                <a:cs typeface="仿宋_GB2312" panose="02010609030101010101" charset="-122"/>
                <a:sym typeface="+mn-ea"/>
              </a:rPr>
              <a:t>2025</a:t>
            </a:r>
            <a:r>
              <a:rPr sz="2000">
                <a:latin typeface="仿宋_GB2312" panose="02010609030101010101" charset="-122"/>
                <a:ea typeface="仿宋_GB2312" panose="02010609030101010101" charset="-122"/>
                <a:cs typeface="仿宋_GB2312" panose="02010609030101010101" charset="-122"/>
                <a:sym typeface="+mn-ea"/>
              </a:rPr>
              <a:t>年。</a:t>
            </a:r>
            <a:endParaRPr lang="zh-CN" altLang="en-US" sz="1800">
              <a:solidFill>
                <a:schemeClr val="dk1">
                  <a:lumMod val="85000"/>
                  <a:lumOff val="15000"/>
                </a:schemeClr>
              </a:solidFill>
              <a:latin typeface="仿宋_GB2312" panose="02010609030101010101" charset="-122"/>
              <a:ea typeface="仿宋_GB2312" panose="02010609030101010101" charset="-122"/>
              <a:cs typeface="仿宋_GB2312" panose="02010609030101010101" charset="-122"/>
            </a:endParaRPr>
          </a:p>
          <a:p>
            <a:endParaRPr lang="zh-CN" altLang="en-US" sz="1800">
              <a:solidFill>
                <a:schemeClr val="dk1">
                  <a:lumMod val="85000"/>
                  <a:lumOff val="15000"/>
                </a:schemeClr>
              </a:solidFill>
            </a:endParaRPr>
          </a:p>
        </p:txBody>
      </p:sp>
      <p:sp>
        <p:nvSpPr>
          <p:cNvPr id="3" name="日期占位符 2"/>
          <p:cNvSpPr>
            <a:spLocks noGrp="1"/>
          </p:cNvSpPr>
          <p:nvPr>
            <p:ph type="dt" sz="half" idx="10"/>
          </p:nvPr>
        </p:nvSpPr>
        <p:spPr/>
        <p:txBody>
          <a:bodyPr/>
          <a:p>
            <a:endParaRPr lang="zh-CN" altLang="en-US"/>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p:nvPr>
            <p:ph type="title"/>
            <p:custDataLst>
              <p:tags r:id="rId1"/>
            </p:custDataLst>
          </p:nvPr>
        </p:nvSpPr>
        <p:spPr>
          <a:xfrm>
            <a:off x="458965" y="1656230"/>
            <a:ext cx="10976400" cy="626400"/>
          </a:xfrm>
        </p:spPr>
        <p:txBody>
          <a:bodyPr>
            <a:normAutofit fontScale="90000"/>
          </a:bodyPr>
          <a:p>
            <a:r>
              <a:rPr lang="zh-CN" altLang="en-US" b="0">
                <a:solidFill>
                  <a:schemeClr val="dk1">
                    <a:lumMod val="85000"/>
                    <a:lumOff val="15000"/>
                  </a:schemeClr>
                </a:solidFill>
                <a:latin typeface="黑体" panose="02010609060101010101" charset="-122"/>
                <a:ea typeface="黑体" panose="02010609060101010101" charset="-122"/>
              </a:rPr>
              <a:t>基本原则</a:t>
            </a:r>
            <a:endParaRPr lang="zh-CN" altLang="en-US" b="0">
              <a:solidFill>
                <a:schemeClr val="dk1">
                  <a:lumMod val="85000"/>
                  <a:lumOff val="15000"/>
                </a:schemeClr>
              </a:solidFill>
              <a:latin typeface="黑体" panose="02010609060101010101" charset="-122"/>
              <a:ea typeface="黑体" panose="02010609060101010101" charset="-122"/>
            </a:endParaRPr>
          </a:p>
        </p:txBody>
      </p:sp>
      <p:sp>
        <p:nvSpPr>
          <p:cNvPr id="5" name="内容占位符 4"/>
          <p:cNvSpPr>
            <a:spLocks noChangeArrowheads="1"/>
          </p:cNvSpPr>
          <p:nvPr>
            <p:ph sz="quarter" idx="14"/>
            <p:custDataLst>
              <p:tags r:id="rId2"/>
            </p:custDataLst>
          </p:nvPr>
        </p:nvSpPr>
        <p:spPr>
          <a:xfrm>
            <a:off x="1555115" y="2684810"/>
            <a:ext cx="10965600" cy="3430800"/>
          </a:xfrm>
        </p:spPr>
        <p:txBody>
          <a:bodyPr/>
          <a:p>
            <a:pPr marL="0" indent="0">
              <a:lnSpc>
                <a:spcPct val="100000"/>
              </a:lnSpc>
              <a:buNone/>
            </a:pPr>
            <a:r>
              <a:rPr lang="zh-CN" altLang="en-US" sz="2000">
                <a:solidFill>
                  <a:schemeClr val="dk1">
                    <a:lumMod val="85000"/>
                    <a:lumOff val="15000"/>
                  </a:schemeClr>
                </a:solidFill>
                <a:latin typeface="仿宋_GB2312" panose="02010609030101010101" charset="-122"/>
                <a:ea typeface="仿宋_GB2312" panose="02010609030101010101" charset="-122"/>
              </a:rPr>
              <a:t>一、坚持党的领导</a:t>
            </a:r>
            <a:endParaRPr lang="zh-CN" altLang="en-US" sz="2000">
              <a:solidFill>
                <a:schemeClr val="dk1">
                  <a:lumMod val="85000"/>
                  <a:lumOff val="15000"/>
                </a:schemeClr>
              </a:solidFill>
              <a:latin typeface="仿宋_GB2312" panose="02010609030101010101" charset="-122"/>
              <a:ea typeface="仿宋_GB2312" panose="02010609030101010101" charset="-122"/>
            </a:endParaRPr>
          </a:p>
          <a:p>
            <a:pPr marL="0" indent="0">
              <a:lnSpc>
                <a:spcPct val="100000"/>
              </a:lnSpc>
              <a:buNone/>
            </a:pPr>
            <a:r>
              <a:rPr lang="zh-CN" altLang="en-US" sz="2000">
                <a:solidFill>
                  <a:schemeClr val="dk1">
                    <a:lumMod val="85000"/>
                    <a:lumOff val="15000"/>
                  </a:schemeClr>
                </a:solidFill>
                <a:latin typeface="仿宋_GB2312" panose="02010609030101010101" charset="-122"/>
                <a:ea typeface="仿宋_GB2312" panose="02010609030101010101" charset="-122"/>
              </a:rPr>
              <a:t>二、坚持立德树人</a:t>
            </a:r>
            <a:endParaRPr lang="zh-CN" altLang="en-US" sz="2000">
              <a:solidFill>
                <a:schemeClr val="dk1">
                  <a:lumMod val="85000"/>
                  <a:lumOff val="15000"/>
                </a:schemeClr>
              </a:solidFill>
              <a:latin typeface="仿宋_GB2312" panose="02010609030101010101" charset="-122"/>
              <a:ea typeface="仿宋_GB2312" panose="02010609030101010101" charset="-122"/>
            </a:endParaRPr>
          </a:p>
          <a:p>
            <a:pPr marL="0" indent="0">
              <a:lnSpc>
                <a:spcPct val="100000"/>
              </a:lnSpc>
              <a:buNone/>
            </a:pPr>
            <a:r>
              <a:rPr lang="zh-CN" altLang="en-US" sz="2000">
                <a:solidFill>
                  <a:schemeClr val="dk1">
                    <a:lumMod val="85000"/>
                    <a:lumOff val="15000"/>
                  </a:schemeClr>
                </a:solidFill>
                <a:latin typeface="仿宋_GB2312" panose="02010609030101010101" charset="-122"/>
                <a:ea typeface="仿宋_GB2312" panose="02010609030101010101" charset="-122"/>
              </a:rPr>
              <a:t>三、坚持优先发展</a:t>
            </a:r>
            <a:endParaRPr lang="zh-CN" altLang="en-US" sz="2000">
              <a:solidFill>
                <a:schemeClr val="dk1">
                  <a:lumMod val="85000"/>
                  <a:lumOff val="15000"/>
                </a:schemeClr>
              </a:solidFill>
              <a:latin typeface="仿宋_GB2312" panose="02010609030101010101" charset="-122"/>
              <a:ea typeface="仿宋_GB2312" panose="02010609030101010101" charset="-122"/>
            </a:endParaRPr>
          </a:p>
          <a:p>
            <a:pPr marL="0" indent="0">
              <a:lnSpc>
                <a:spcPct val="100000"/>
              </a:lnSpc>
              <a:buNone/>
            </a:pPr>
            <a:r>
              <a:rPr lang="zh-CN" altLang="en-US" sz="2000">
                <a:solidFill>
                  <a:schemeClr val="dk1">
                    <a:lumMod val="85000"/>
                    <a:lumOff val="15000"/>
                  </a:schemeClr>
                </a:solidFill>
                <a:latin typeface="仿宋_GB2312" panose="02010609030101010101" charset="-122"/>
                <a:ea typeface="仿宋_GB2312" panose="02010609030101010101" charset="-122"/>
              </a:rPr>
              <a:t>四、坚持人民中心</a:t>
            </a:r>
            <a:endParaRPr lang="zh-CN" altLang="en-US" sz="2000">
              <a:solidFill>
                <a:schemeClr val="dk1">
                  <a:lumMod val="85000"/>
                  <a:lumOff val="15000"/>
                </a:schemeClr>
              </a:solidFill>
              <a:latin typeface="仿宋_GB2312" panose="02010609030101010101" charset="-122"/>
              <a:ea typeface="仿宋_GB2312" panose="02010609030101010101" charset="-122"/>
            </a:endParaRPr>
          </a:p>
          <a:p>
            <a:pPr marL="0" indent="0">
              <a:lnSpc>
                <a:spcPct val="100000"/>
              </a:lnSpc>
              <a:buNone/>
            </a:pPr>
            <a:r>
              <a:rPr lang="zh-CN" altLang="en-US" sz="2000">
                <a:solidFill>
                  <a:schemeClr val="dk1">
                    <a:lumMod val="85000"/>
                    <a:lumOff val="15000"/>
                  </a:schemeClr>
                </a:solidFill>
                <a:latin typeface="仿宋_GB2312" panose="02010609030101010101" charset="-122"/>
                <a:ea typeface="仿宋_GB2312" panose="02010609030101010101" charset="-122"/>
              </a:rPr>
              <a:t>五、坚持改革创新</a:t>
            </a:r>
            <a:endParaRPr lang="zh-CN" altLang="en-US" sz="2000">
              <a:solidFill>
                <a:schemeClr val="dk1">
                  <a:lumMod val="85000"/>
                  <a:lumOff val="15000"/>
                </a:schemeClr>
              </a:solidFill>
              <a:latin typeface="仿宋_GB2312" panose="02010609030101010101" charset="-122"/>
              <a:ea typeface="仿宋_GB2312" panose="02010609030101010101" charset="-122"/>
            </a:endParaRPr>
          </a:p>
          <a:p>
            <a:pPr marL="0" indent="0">
              <a:lnSpc>
                <a:spcPct val="100000"/>
              </a:lnSpc>
              <a:buNone/>
            </a:pPr>
            <a:r>
              <a:rPr lang="zh-CN" altLang="en-US" sz="2000">
                <a:solidFill>
                  <a:schemeClr val="dk1">
                    <a:lumMod val="85000"/>
                    <a:lumOff val="15000"/>
                  </a:schemeClr>
                </a:solidFill>
                <a:latin typeface="仿宋_GB2312" panose="02010609030101010101" charset="-122"/>
                <a:ea typeface="仿宋_GB2312" panose="02010609030101010101" charset="-122"/>
              </a:rPr>
              <a:t>六、坚持统筹推进</a:t>
            </a:r>
            <a:endParaRPr lang="zh-CN" altLang="en-US" sz="2000">
              <a:solidFill>
                <a:schemeClr val="dk1">
                  <a:lumMod val="85000"/>
                  <a:lumOff val="15000"/>
                </a:schemeClr>
              </a:solidFill>
              <a:latin typeface="仿宋_GB2312" panose="02010609030101010101" charset="-122"/>
              <a:ea typeface="仿宋_GB2312" panose="02010609030101010101" charset="-122"/>
            </a:endParaRPr>
          </a:p>
        </p:txBody>
      </p:sp>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p:nvPr>
            <p:ph type="title"/>
            <p:custDataLst>
              <p:tags r:id="rId1"/>
            </p:custDataLst>
          </p:nvPr>
        </p:nvSpPr>
        <p:spPr>
          <a:xfrm>
            <a:off x="467220" y="1487320"/>
            <a:ext cx="10976400" cy="626400"/>
          </a:xfrm>
        </p:spPr>
        <p:txBody>
          <a:bodyPr>
            <a:normAutofit fontScale="90000"/>
          </a:bodyPr>
          <a:p>
            <a:r>
              <a:rPr b="0">
                <a:latin typeface="黑体" panose="02010609060101010101" charset="-122"/>
                <a:ea typeface="黑体" panose="02010609060101010101" charset="-122"/>
                <a:sym typeface="+mn-ea"/>
              </a:rPr>
              <a:t>发展目标</a:t>
            </a:r>
            <a:endParaRPr lang="zh-CN" altLang="en-US" b="0">
              <a:solidFill>
                <a:schemeClr val="dk1">
                  <a:lumMod val="85000"/>
                  <a:lumOff val="15000"/>
                </a:schemeClr>
              </a:solidFill>
              <a:latin typeface="黑体" panose="02010609060101010101" charset="-122"/>
              <a:ea typeface="黑体" panose="02010609060101010101" charset="-122"/>
              <a:sym typeface="+mn-ea"/>
            </a:endParaRPr>
          </a:p>
        </p:txBody>
      </p:sp>
      <p:sp>
        <p:nvSpPr>
          <p:cNvPr id="5" name="文本占位符 4"/>
          <p:cNvSpPr>
            <a:spLocks noChangeArrowheads="1"/>
          </p:cNvSpPr>
          <p:nvPr>
            <p:ph type="body" sz="quarter" idx="13"/>
            <p:custDataLst>
              <p:tags r:id="rId2"/>
            </p:custDataLst>
          </p:nvPr>
        </p:nvSpPr>
        <p:spPr>
          <a:xfrm>
            <a:off x="891540" y="2595880"/>
            <a:ext cx="10460355" cy="3893820"/>
          </a:xfrm>
        </p:spPr>
        <p:txBody>
          <a:bodyPr>
            <a:normAutofit/>
          </a:bodyPr>
          <a:p>
            <a:pPr marL="0" indent="0" algn="l">
              <a:buNone/>
            </a:pPr>
            <a:r>
              <a:rPr lang="en-US" altLang="zh-CN" sz="2000">
                <a:sym typeface="+mn-ea"/>
              </a:rPr>
              <a:t>   </a:t>
            </a:r>
            <a:r>
              <a:rPr lang="en-US" altLang="zh-CN" sz="2000">
                <a:latin typeface="仿宋_GB2312" panose="02010609030101010101" charset="-122"/>
                <a:ea typeface="仿宋_GB2312" panose="02010609030101010101" charset="-122"/>
                <a:cs typeface="仿宋_GB2312" panose="02010609030101010101" charset="-122"/>
                <a:sym typeface="+mn-ea"/>
              </a:rPr>
              <a:t>  坚持教育优先发展，统筹优化教育资源配置，深入实施以“3+3+1”为重点的项目，大力推进教育领域改革发展，教育改革发展成果更公平地惠及全体人民，教育服务经济社会发展的能力显著提高，社会关注的教育热点难点问题得到有效缓解，多样化可选择的优质教育资源更加丰富，人民群众受教育机会进一步扩大，学习型社会建设取得重要进展，努力建设一个教育资源布局合理、教育优质均衡发展、教育教学改革深入、素质教育全面发展、教育体制充满活力的可持续发展的现代化教育强区。</a:t>
            </a:r>
            <a:endParaRPr lang="en-US" altLang="zh-CN" sz="2000">
              <a:latin typeface="仿宋_GB2312" panose="02010609030101010101" charset="-122"/>
              <a:ea typeface="仿宋_GB2312" panose="02010609030101010101" charset="-122"/>
              <a:cs typeface="仿宋_GB2312" panose="02010609030101010101" charset="-122"/>
              <a:sym typeface="+mn-ea"/>
            </a:endParaRPr>
          </a:p>
          <a:p>
            <a:pPr marL="0" indent="0" algn="l">
              <a:buNone/>
            </a:pPr>
            <a:r>
              <a:rPr lang="en-US" altLang="zh-CN" sz="2000">
                <a:latin typeface="仿宋_GB2312" panose="02010609030101010101" charset="-122"/>
                <a:ea typeface="仿宋_GB2312" panose="02010609030101010101" charset="-122"/>
                <a:cs typeface="仿宋_GB2312" panose="02010609030101010101" charset="-122"/>
                <a:sym typeface="+mn-ea"/>
              </a:rPr>
              <a:t>    到2025年，学前教育办学水平进一步提高，更高水平、更高质量巩固义务教育。构建起科学而有活力的教育体制机制，推进各学段教育更加优质均衡，主要指标达到教育现代化要求。</a:t>
            </a:r>
            <a:endParaRPr lang="en-US" altLang="zh-CN" sz="2000">
              <a:latin typeface="仿宋_GB2312" panose="02010609030101010101" charset="-122"/>
              <a:ea typeface="仿宋_GB2312" panose="02010609030101010101" charset="-122"/>
              <a:cs typeface="仿宋_GB2312" panose="02010609030101010101" charset="-122"/>
            </a:endParaRPr>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p:nvPr>
            <p:ph type="title"/>
            <p:custDataLst>
              <p:tags r:id="rId1"/>
            </p:custDataLst>
          </p:nvPr>
        </p:nvSpPr>
        <p:spPr>
          <a:xfrm>
            <a:off x="506590" y="1654960"/>
            <a:ext cx="10976400" cy="626400"/>
          </a:xfrm>
        </p:spPr>
        <p:txBody>
          <a:bodyPr>
            <a:normAutofit fontScale="90000"/>
          </a:bodyPr>
          <a:p>
            <a:r>
              <a:rPr b="0">
                <a:latin typeface="黑体" panose="02010609060101010101" charset="-122"/>
                <a:ea typeface="黑体" panose="02010609060101010101" charset="-122"/>
                <a:sym typeface="+mn-ea"/>
              </a:rPr>
              <a:t>主要任务</a:t>
            </a:r>
            <a:endParaRPr b="0">
              <a:latin typeface="黑体" panose="02010609060101010101" charset="-122"/>
              <a:ea typeface="黑体" panose="02010609060101010101" charset="-122"/>
              <a:sym typeface="+mn-ea"/>
            </a:endParaRPr>
          </a:p>
        </p:txBody>
      </p:sp>
      <p:sp>
        <p:nvSpPr>
          <p:cNvPr id="5" name="文本占位符 4"/>
          <p:cNvSpPr>
            <a:spLocks noChangeArrowheads="1"/>
          </p:cNvSpPr>
          <p:nvPr>
            <p:ph type="body" sz="quarter" idx="13"/>
            <p:custDataLst>
              <p:tags r:id="rId2"/>
            </p:custDataLst>
          </p:nvPr>
        </p:nvSpPr>
        <p:spPr>
          <a:xfrm>
            <a:off x="765175" y="2641600"/>
            <a:ext cx="10975975" cy="2782570"/>
          </a:xfrm>
        </p:spPr>
        <p:txBody>
          <a:bodyPr>
            <a:normAutofit/>
          </a:bodyPr>
          <a:p>
            <a:pPr marL="0" indent="0" algn="l">
              <a:buNone/>
            </a:pPr>
            <a:r>
              <a:rPr lang="en-US" altLang="zh-CN" sz="2000">
                <a:sym typeface="+mn-ea"/>
              </a:rPr>
              <a:t>     </a:t>
            </a:r>
            <a:r>
              <a:rPr lang="en-US" altLang="zh-CN" sz="2000">
                <a:latin typeface="仿宋_GB2312" panose="02010609030101010101" charset="-122"/>
                <a:ea typeface="仿宋_GB2312" panose="02010609030101010101" charset="-122"/>
                <a:cs typeface="仿宋_GB2312" panose="02010609030101010101" charset="-122"/>
                <a:sym typeface="+mn-ea"/>
              </a:rPr>
              <a:t>  </a:t>
            </a:r>
            <a:r>
              <a:rPr lang="en-US" altLang="zh-CN" sz="2000">
                <a:latin typeface="黑体" panose="02010609060101010101" charset="-122"/>
                <a:ea typeface="黑体" panose="02010609060101010101" charset="-122"/>
                <a:cs typeface="仿宋_GB2312" panose="02010609030101010101" charset="-122"/>
                <a:sym typeface="+mn-ea"/>
              </a:rPr>
              <a:t>一</a:t>
            </a:r>
            <a:r>
              <a:rPr sz="2000">
                <a:latin typeface="黑体" panose="02010609060101010101" charset="-122"/>
                <a:ea typeface="黑体" panose="02010609060101010101" charset="-122"/>
                <a:cs typeface="仿宋_GB2312" panose="02010609030101010101" charset="-122"/>
                <a:sym typeface="+mn-ea"/>
              </a:rPr>
              <a:t>、</a:t>
            </a:r>
            <a:r>
              <a:rPr lang="en-US" altLang="zh-CN" sz="2000">
                <a:latin typeface="黑体" panose="02010609060101010101" charset="-122"/>
                <a:ea typeface="黑体" panose="02010609060101010101" charset="-122"/>
                <a:cs typeface="仿宋_GB2312" panose="02010609030101010101" charset="-122"/>
                <a:sym typeface="+mn-ea"/>
              </a:rPr>
              <a:t>深入推进教育资源均衡配置</a:t>
            </a:r>
            <a:endParaRPr lang="en-US" altLang="zh-CN" sz="2000">
              <a:latin typeface="黑体" panose="02010609060101010101" charset="-122"/>
              <a:ea typeface="黑体" panose="02010609060101010101" charset="-122"/>
              <a:cs typeface="仿宋_GB2312" panose="02010609030101010101" charset="-122"/>
              <a:sym typeface="+mn-ea"/>
            </a:endParaRPr>
          </a:p>
          <a:p>
            <a:pPr marL="0" indent="0" algn="l">
              <a:lnSpc>
                <a:spcPct val="100000"/>
              </a:lnSpc>
              <a:buNone/>
            </a:pPr>
            <a:r>
              <a:rPr lang="en-US" altLang="zh-CN" sz="2000">
                <a:latin typeface="仿宋_GB2312" panose="02010609030101010101" charset="-122"/>
                <a:ea typeface="仿宋_GB2312" panose="02010609030101010101" charset="-122"/>
                <a:cs typeface="仿宋_GB2312" panose="02010609030101010101" charset="-122"/>
                <a:sym typeface="+mn-ea"/>
              </a:rPr>
              <a:t>      1.加大学前教育公办学位供给</a:t>
            </a:r>
            <a:endParaRPr lang="en-US" altLang="zh-CN" sz="2000">
              <a:latin typeface="仿宋_GB2312" panose="02010609030101010101" charset="-122"/>
              <a:ea typeface="仿宋_GB2312" panose="02010609030101010101" charset="-122"/>
              <a:cs typeface="仿宋_GB2312" panose="02010609030101010101" charset="-122"/>
              <a:sym typeface="+mn-ea"/>
            </a:endParaRPr>
          </a:p>
          <a:p>
            <a:pPr marL="0" indent="0" algn="l">
              <a:lnSpc>
                <a:spcPct val="100000"/>
              </a:lnSpc>
              <a:buNone/>
            </a:pPr>
            <a:r>
              <a:rPr lang="en-US" altLang="zh-CN" sz="2000">
                <a:latin typeface="仿宋_GB2312" panose="02010609030101010101" charset="-122"/>
                <a:ea typeface="仿宋_GB2312" panose="02010609030101010101" charset="-122"/>
                <a:cs typeface="仿宋_GB2312" panose="02010609030101010101" charset="-122"/>
                <a:sym typeface="+mn-ea"/>
              </a:rPr>
              <a:t>      2.加大义务教育学位供给</a:t>
            </a:r>
            <a:endParaRPr lang="en-US" altLang="zh-CN" sz="2000">
              <a:latin typeface="仿宋_GB2312" panose="02010609030101010101" charset="-122"/>
              <a:ea typeface="仿宋_GB2312" panose="02010609030101010101" charset="-122"/>
              <a:cs typeface="仿宋_GB2312" panose="02010609030101010101" charset="-122"/>
              <a:sym typeface="+mn-ea"/>
            </a:endParaRPr>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占位符 4"/>
          <p:cNvSpPr>
            <a:spLocks noChangeArrowheads="1"/>
          </p:cNvSpPr>
          <p:nvPr>
            <p:ph type="body" sz="quarter" idx="13"/>
            <p:custDataLst>
              <p:tags r:id="rId1"/>
            </p:custDataLst>
          </p:nvPr>
        </p:nvSpPr>
        <p:spPr>
          <a:xfrm>
            <a:off x="1135380" y="2256790"/>
            <a:ext cx="11284585" cy="3842385"/>
          </a:xfrm>
        </p:spPr>
        <p:txBody>
          <a:bodyPr>
            <a:normAutofit/>
          </a:bodyPr>
          <a:p>
            <a:pPr marL="0" indent="0" algn="l">
              <a:lnSpc>
                <a:spcPct val="100000"/>
              </a:lnSpc>
              <a:buNone/>
            </a:pPr>
            <a:r>
              <a:rPr lang="en-US" altLang="zh-CN" sz="2000">
                <a:sym typeface="+mn-ea"/>
              </a:rPr>
              <a:t>   </a:t>
            </a:r>
            <a:r>
              <a:rPr lang="en-US" altLang="zh-CN" sz="2000">
                <a:latin typeface="黑体" panose="02010609060101010101" charset="-122"/>
                <a:ea typeface="黑体" panose="02010609060101010101" charset="-122"/>
                <a:cs typeface="黑体" panose="02010609060101010101" charset="-122"/>
                <a:sym typeface="+mn-ea"/>
              </a:rPr>
              <a:t>  </a:t>
            </a:r>
            <a:r>
              <a:rPr sz="2000">
                <a:latin typeface="黑体" panose="02010609060101010101" charset="-122"/>
                <a:ea typeface="黑体" panose="02010609060101010101" charset="-122"/>
                <a:cs typeface="黑体" panose="02010609060101010101" charset="-122"/>
                <a:sym typeface="+mn-ea"/>
              </a:rPr>
              <a:t>二、 统筹推进各类教育高质量发展</a:t>
            </a:r>
            <a:endParaRPr lang="en-US" altLang="zh-CN" sz="2000">
              <a:latin typeface="黑体" panose="02010609060101010101" charset="-122"/>
              <a:ea typeface="黑体" panose="02010609060101010101" charset="-122"/>
              <a:cs typeface="仿宋_GB2312" panose="02010609030101010101" charset="-122"/>
              <a:sym typeface="+mn-ea"/>
            </a:endParaRPr>
          </a:p>
          <a:p>
            <a:pPr marL="0" indent="0" algn="l">
              <a:lnSpc>
                <a:spcPct val="100000"/>
              </a:lnSpc>
              <a:buNone/>
            </a:pPr>
            <a:r>
              <a:rPr lang="en-US" altLang="zh-CN" sz="2000">
                <a:latin typeface="仿宋_GB2312" panose="02010609030101010101" charset="-122"/>
                <a:ea typeface="仿宋_GB2312" panose="02010609030101010101" charset="-122"/>
                <a:cs typeface="仿宋_GB2312" panose="02010609030101010101" charset="-122"/>
                <a:sym typeface="+mn-ea"/>
              </a:rPr>
              <a:t>     1.推进学前教育优质普惠发展</a:t>
            </a:r>
            <a:endParaRPr lang="en-US" altLang="zh-CN" sz="2000">
              <a:latin typeface="仿宋_GB2312" panose="02010609030101010101" charset="-122"/>
              <a:ea typeface="仿宋_GB2312" panose="02010609030101010101" charset="-122"/>
              <a:cs typeface="仿宋_GB2312" panose="02010609030101010101" charset="-122"/>
              <a:sym typeface="+mn-ea"/>
            </a:endParaRPr>
          </a:p>
          <a:p>
            <a:pPr marL="0" indent="0" algn="l">
              <a:lnSpc>
                <a:spcPct val="100000"/>
              </a:lnSpc>
              <a:buNone/>
            </a:pPr>
            <a:r>
              <a:rPr lang="en-US" altLang="zh-CN" sz="2000">
                <a:latin typeface="仿宋_GB2312" panose="02010609030101010101" charset="-122"/>
                <a:ea typeface="仿宋_GB2312" panose="02010609030101010101" charset="-122"/>
                <a:cs typeface="仿宋_GB2312" panose="02010609030101010101" charset="-122"/>
                <a:sym typeface="+mn-ea"/>
              </a:rPr>
              <a:t>     2.推进义务教育优质均衡发展</a:t>
            </a:r>
            <a:endParaRPr lang="en-US" altLang="zh-CN" sz="2000">
              <a:latin typeface="仿宋_GB2312" panose="02010609030101010101" charset="-122"/>
              <a:ea typeface="仿宋_GB2312" panose="02010609030101010101" charset="-122"/>
              <a:cs typeface="仿宋_GB2312" panose="02010609030101010101" charset="-122"/>
              <a:sym typeface="+mn-ea"/>
            </a:endParaRPr>
          </a:p>
          <a:p>
            <a:pPr marL="0" indent="0" algn="l">
              <a:lnSpc>
                <a:spcPct val="100000"/>
              </a:lnSpc>
              <a:buNone/>
            </a:pPr>
            <a:r>
              <a:rPr lang="en-US" altLang="zh-CN" sz="2000">
                <a:latin typeface="仿宋_GB2312" panose="02010609030101010101" charset="-122"/>
                <a:ea typeface="仿宋_GB2312" panose="02010609030101010101" charset="-122"/>
                <a:cs typeface="仿宋_GB2312" panose="02010609030101010101" charset="-122"/>
                <a:sym typeface="+mn-ea"/>
              </a:rPr>
              <a:t>     3.推进特殊教育稳步发展</a:t>
            </a:r>
            <a:endParaRPr lang="en-US" altLang="zh-CN" sz="2000">
              <a:latin typeface="仿宋_GB2312" panose="02010609030101010101" charset="-122"/>
              <a:ea typeface="仿宋_GB2312" panose="02010609030101010101" charset="-122"/>
              <a:cs typeface="仿宋_GB2312" panose="02010609030101010101" charset="-122"/>
              <a:sym typeface="+mn-ea"/>
            </a:endParaRPr>
          </a:p>
          <a:p>
            <a:pPr marL="0" indent="0" algn="l">
              <a:lnSpc>
                <a:spcPct val="100000"/>
              </a:lnSpc>
              <a:buNone/>
            </a:pPr>
            <a:r>
              <a:rPr lang="en-US" altLang="zh-CN" sz="2000">
                <a:latin typeface="仿宋_GB2312" panose="02010609030101010101" charset="-122"/>
                <a:ea typeface="仿宋_GB2312" panose="02010609030101010101" charset="-122"/>
                <a:cs typeface="仿宋_GB2312" panose="02010609030101010101" charset="-122"/>
                <a:sym typeface="+mn-ea"/>
              </a:rPr>
              <a:t>     4.推进民办教育规范发展</a:t>
            </a:r>
            <a:endParaRPr lang="en-US" altLang="zh-CN" sz="2000">
              <a:latin typeface="仿宋_GB2312" panose="02010609030101010101" charset="-122"/>
              <a:ea typeface="仿宋_GB2312" panose="02010609030101010101" charset="-122"/>
              <a:cs typeface="仿宋_GB2312" panose="02010609030101010101" charset="-122"/>
              <a:sym typeface="+mn-ea"/>
            </a:endParaRPr>
          </a:p>
          <a:p>
            <a:pPr marL="0" indent="0" algn="l">
              <a:lnSpc>
                <a:spcPct val="100000"/>
              </a:lnSpc>
              <a:buNone/>
            </a:pPr>
            <a:r>
              <a:rPr lang="en-US" altLang="zh-CN" sz="2000">
                <a:latin typeface="仿宋_GB2312" panose="02010609030101010101" charset="-122"/>
                <a:ea typeface="仿宋_GB2312" panose="02010609030101010101" charset="-122"/>
                <a:cs typeface="仿宋_GB2312" panose="02010609030101010101" charset="-122"/>
                <a:sym typeface="+mn-ea"/>
              </a:rPr>
              <a:t>     5.推进终身教育创新发展</a:t>
            </a:r>
            <a:endParaRPr lang="en-US" altLang="zh-CN" sz="2000">
              <a:latin typeface="仿宋_GB2312" panose="02010609030101010101" charset="-122"/>
              <a:ea typeface="仿宋_GB2312" panose="02010609030101010101" charset="-122"/>
              <a:cs typeface="仿宋_GB2312" panose="02010609030101010101" charset="-122"/>
              <a:sym typeface="+mn-ea"/>
            </a:endParaRPr>
          </a:p>
          <a:p>
            <a:pPr marL="0" indent="0" algn="l">
              <a:lnSpc>
                <a:spcPct val="100000"/>
              </a:lnSpc>
              <a:buNone/>
            </a:pPr>
            <a:r>
              <a:rPr lang="en-US" altLang="zh-CN" sz="2000">
                <a:latin typeface="仿宋_GB2312" panose="02010609030101010101" charset="-122"/>
                <a:ea typeface="仿宋_GB2312" panose="02010609030101010101" charset="-122"/>
                <a:cs typeface="仿宋_GB2312" panose="02010609030101010101" charset="-122"/>
                <a:sym typeface="+mn-ea"/>
              </a:rPr>
              <a:t>     6.规范校外培训机构培训行为</a:t>
            </a:r>
            <a:endParaRPr lang="en-US" altLang="zh-CN" sz="2000">
              <a:latin typeface="仿宋_GB2312" panose="02010609030101010101" charset="-122"/>
              <a:ea typeface="仿宋_GB2312" panose="02010609030101010101" charset="-122"/>
              <a:cs typeface="仿宋_GB2312" panose="02010609030101010101" charset="-122"/>
              <a:sym typeface="+mn-ea"/>
            </a:endParaRPr>
          </a:p>
        </p:txBody>
      </p:sp>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占位符 4"/>
          <p:cNvSpPr>
            <a:spLocks noChangeArrowheads="1"/>
          </p:cNvSpPr>
          <p:nvPr>
            <p:ph type="body" sz="quarter" idx="13"/>
            <p:custDataLst>
              <p:tags r:id="rId1"/>
            </p:custDataLst>
          </p:nvPr>
        </p:nvSpPr>
        <p:spPr>
          <a:xfrm>
            <a:off x="1216025" y="2225675"/>
            <a:ext cx="10975975" cy="3678555"/>
          </a:xfrm>
        </p:spPr>
        <p:txBody>
          <a:bodyPr>
            <a:normAutofit/>
          </a:bodyPr>
          <a:p>
            <a:pPr marL="0" indent="0" algn="l">
              <a:lnSpc>
                <a:spcPct val="100000"/>
              </a:lnSpc>
              <a:buNone/>
            </a:pPr>
            <a:r>
              <a:rPr lang="en-US" altLang="zh-CN" sz="2000">
                <a:sym typeface="+mn-ea"/>
              </a:rPr>
              <a:t>  </a:t>
            </a:r>
            <a:r>
              <a:rPr lang="en-US" altLang="zh-CN" sz="2000">
                <a:latin typeface="仿宋_GB2312" panose="02010609030101010101" charset="-122"/>
                <a:ea typeface="仿宋_GB2312" panose="02010609030101010101" charset="-122"/>
                <a:cs typeface="仿宋_GB2312" panose="02010609030101010101" charset="-122"/>
                <a:sym typeface="+mn-ea"/>
              </a:rPr>
              <a:t>  </a:t>
            </a:r>
            <a:r>
              <a:rPr lang="en-US" altLang="zh-CN" sz="2000">
                <a:latin typeface="黑体" panose="02010609060101010101" charset="-122"/>
                <a:ea typeface="黑体" panose="02010609060101010101" charset="-122"/>
                <a:cs typeface="仿宋_GB2312" panose="02010609030101010101" charset="-122"/>
                <a:sym typeface="+mn-ea"/>
              </a:rPr>
              <a:t>三</a:t>
            </a:r>
            <a:r>
              <a:rPr lang="en-US" altLang="zh-CN" sz="2000">
                <a:latin typeface="黑体" panose="02010609060101010101" charset="-122"/>
                <a:ea typeface="黑体" panose="02010609060101010101" charset="-122"/>
                <a:cs typeface="仿宋_GB2312" panose="02010609030101010101" charset="-122"/>
                <a:sym typeface="+mn-ea"/>
              </a:rPr>
              <a:t>、 全面发展素质教育</a:t>
            </a:r>
            <a:endParaRPr lang="en-US" altLang="zh-CN" sz="2000">
              <a:latin typeface="黑体" panose="02010609060101010101" charset="-122"/>
              <a:ea typeface="黑体" panose="02010609060101010101" charset="-122"/>
              <a:cs typeface="仿宋_GB2312" panose="02010609030101010101" charset="-122"/>
              <a:sym typeface="+mn-ea"/>
            </a:endParaRPr>
          </a:p>
          <a:p>
            <a:pPr marL="0" indent="0" algn="l">
              <a:lnSpc>
                <a:spcPct val="100000"/>
              </a:lnSpc>
              <a:buNone/>
            </a:pPr>
            <a:r>
              <a:rPr lang="en-US" altLang="zh-CN" sz="2000">
                <a:latin typeface="仿宋_GB2312" panose="02010609030101010101" charset="-122"/>
                <a:ea typeface="仿宋_GB2312" panose="02010609030101010101" charset="-122"/>
                <a:cs typeface="仿宋_GB2312" panose="02010609030101010101" charset="-122"/>
                <a:sym typeface="+mn-ea"/>
              </a:rPr>
              <a:t>    1.坚持立德树人根本任务</a:t>
            </a:r>
            <a:endParaRPr lang="en-US" altLang="zh-CN" sz="2000">
              <a:latin typeface="仿宋_GB2312" panose="02010609030101010101" charset="-122"/>
              <a:ea typeface="仿宋_GB2312" panose="02010609030101010101" charset="-122"/>
              <a:cs typeface="仿宋_GB2312" panose="02010609030101010101" charset="-122"/>
              <a:sym typeface="+mn-ea"/>
            </a:endParaRPr>
          </a:p>
          <a:p>
            <a:pPr marL="0" indent="0" algn="l">
              <a:lnSpc>
                <a:spcPct val="100000"/>
              </a:lnSpc>
              <a:buNone/>
            </a:pPr>
            <a:r>
              <a:rPr lang="en-US" altLang="zh-CN" sz="2000">
                <a:latin typeface="仿宋_GB2312" panose="02010609030101010101" charset="-122"/>
                <a:ea typeface="仿宋_GB2312" panose="02010609030101010101" charset="-122"/>
                <a:cs typeface="仿宋_GB2312" panose="02010609030101010101" charset="-122"/>
                <a:sym typeface="+mn-ea"/>
              </a:rPr>
              <a:t>    2.提高智育水平</a:t>
            </a:r>
            <a:endParaRPr lang="en-US" altLang="zh-CN" sz="2000">
              <a:latin typeface="仿宋_GB2312" panose="02010609030101010101" charset="-122"/>
              <a:ea typeface="仿宋_GB2312" panose="02010609030101010101" charset="-122"/>
              <a:cs typeface="仿宋_GB2312" panose="02010609030101010101" charset="-122"/>
              <a:sym typeface="+mn-ea"/>
            </a:endParaRPr>
          </a:p>
          <a:p>
            <a:pPr marL="0" indent="0" algn="l">
              <a:lnSpc>
                <a:spcPct val="100000"/>
              </a:lnSpc>
              <a:buNone/>
            </a:pPr>
            <a:r>
              <a:rPr lang="en-US" altLang="zh-CN" sz="2000">
                <a:latin typeface="仿宋_GB2312" panose="02010609030101010101" charset="-122"/>
                <a:ea typeface="仿宋_GB2312" panose="02010609030101010101" charset="-122"/>
                <a:cs typeface="仿宋_GB2312" panose="02010609030101010101" charset="-122"/>
                <a:sym typeface="+mn-ea"/>
              </a:rPr>
              <a:t>    3.加强和改进新时代学校体育工作</a:t>
            </a:r>
            <a:endParaRPr lang="en-US" altLang="zh-CN" sz="2000">
              <a:latin typeface="仿宋_GB2312" panose="02010609030101010101" charset="-122"/>
              <a:ea typeface="仿宋_GB2312" panose="02010609030101010101" charset="-122"/>
              <a:cs typeface="仿宋_GB2312" panose="02010609030101010101" charset="-122"/>
              <a:sym typeface="+mn-ea"/>
            </a:endParaRPr>
          </a:p>
          <a:p>
            <a:pPr marL="0" indent="0" algn="l">
              <a:lnSpc>
                <a:spcPct val="100000"/>
              </a:lnSpc>
              <a:buNone/>
            </a:pPr>
            <a:r>
              <a:rPr lang="en-US" altLang="zh-CN" sz="2000">
                <a:latin typeface="仿宋_GB2312" panose="02010609030101010101" charset="-122"/>
                <a:ea typeface="仿宋_GB2312" panose="02010609030101010101" charset="-122"/>
                <a:cs typeface="仿宋_GB2312" panose="02010609030101010101" charset="-122"/>
                <a:sym typeface="+mn-ea"/>
              </a:rPr>
              <a:t>    4.加强和改进新时代学校美育工作</a:t>
            </a:r>
            <a:endParaRPr lang="en-US" altLang="zh-CN" sz="2000">
              <a:latin typeface="仿宋_GB2312" panose="02010609030101010101" charset="-122"/>
              <a:ea typeface="仿宋_GB2312" panose="02010609030101010101" charset="-122"/>
              <a:cs typeface="仿宋_GB2312" panose="02010609030101010101" charset="-122"/>
              <a:sym typeface="+mn-ea"/>
            </a:endParaRPr>
          </a:p>
          <a:p>
            <a:pPr marL="0" indent="0" algn="l">
              <a:lnSpc>
                <a:spcPct val="100000"/>
              </a:lnSpc>
              <a:buNone/>
            </a:pPr>
            <a:r>
              <a:rPr lang="en-US" altLang="zh-CN" sz="2000">
                <a:latin typeface="仿宋_GB2312" panose="02010609030101010101" charset="-122"/>
                <a:ea typeface="仿宋_GB2312" panose="02010609030101010101" charset="-122"/>
                <a:cs typeface="仿宋_GB2312" panose="02010609030101010101" charset="-122"/>
                <a:sym typeface="+mn-ea"/>
              </a:rPr>
              <a:t>    5.全面加强新时代中小学劳动教育</a:t>
            </a:r>
            <a:endParaRPr lang="en-US" altLang="zh-CN" sz="2000">
              <a:latin typeface="仿宋_GB2312" panose="02010609030101010101" charset="-122"/>
              <a:ea typeface="仿宋_GB2312" panose="02010609030101010101" charset="-122"/>
              <a:cs typeface="仿宋_GB2312" panose="02010609030101010101" charset="-122"/>
              <a:sym typeface="+mn-ea"/>
            </a:endParaRPr>
          </a:p>
          <a:p>
            <a:pPr marL="0" indent="0" algn="l">
              <a:lnSpc>
                <a:spcPct val="100000"/>
              </a:lnSpc>
              <a:buNone/>
            </a:pPr>
            <a:r>
              <a:rPr lang="en-US" altLang="zh-CN" sz="2000">
                <a:latin typeface="仿宋_GB2312" panose="02010609030101010101" charset="-122"/>
                <a:ea typeface="仿宋_GB2312" panose="02010609030101010101" charset="-122"/>
                <a:cs typeface="仿宋_GB2312" panose="02010609030101010101" charset="-122"/>
                <a:sym typeface="+mn-ea"/>
              </a:rPr>
              <a:t>   </a:t>
            </a:r>
            <a:endParaRPr lang="en-US" altLang="zh-CN" sz="2000">
              <a:latin typeface="仿宋_GB2312" panose="02010609030101010101" charset="-122"/>
              <a:ea typeface="仿宋_GB2312" panose="02010609030101010101" charset="-122"/>
              <a:cs typeface="仿宋_GB2312" panose="02010609030101010101" charset="-122"/>
              <a:sym typeface="+mn-ea"/>
            </a:endParaRPr>
          </a:p>
        </p:txBody>
      </p:sp>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占位符 4"/>
          <p:cNvSpPr>
            <a:spLocks noChangeArrowheads="1"/>
          </p:cNvSpPr>
          <p:nvPr>
            <p:ph type="body" sz="quarter" idx="13"/>
            <p:custDataLst>
              <p:tags r:id="rId1"/>
            </p:custDataLst>
          </p:nvPr>
        </p:nvSpPr>
        <p:spPr>
          <a:xfrm>
            <a:off x="1216025" y="2256155"/>
            <a:ext cx="10975975" cy="3605530"/>
          </a:xfrm>
        </p:spPr>
        <p:txBody>
          <a:bodyPr>
            <a:normAutofit/>
          </a:bodyPr>
          <a:p>
            <a:pPr marL="0" indent="0" algn="l">
              <a:lnSpc>
                <a:spcPct val="100000"/>
              </a:lnSpc>
              <a:buNone/>
            </a:pPr>
            <a:r>
              <a:rPr lang="en-US" altLang="zh-CN" sz="2000">
                <a:sym typeface="+mn-ea"/>
              </a:rPr>
              <a:t>  </a:t>
            </a:r>
            <a:r>
              <a:rPr lang="en-US" altLang="zh-CN" sz="2000">
                <a:latin typeface="仿宋_GB2312" panose="02010609030101010101" charset="-122"/>
                <a:ea typeface="仿宋_GB2312" panose="02010609030101010101" charset="-122"/>
                <a:cs typeface="仿宋_GB2312" panose="02010609030101010101" charset="-122"/>
                <a:sym typeface="+mn-ea"/>
              </a:rPr>
              <a:t>  </a:t>
            </a:r>
            <a:r>
              <a:rPr lang="en-US" altLang="zh-CN" sz="2000">
                <a:latin typeface="黑体" panose="02010609060101010101" charset="-122"/>
                <a:ea typeface="黑体" panose="02010609060101010101" charset="-122"/>
                <a:cs typeface="仿宋_GB2312" panose="02010609030101010101" charset="-122"/>
                <a:sym typeface="+mn-ea"/>
              </a:rPr>
              <a:t>四、深化新时代教育评价改革</a:t>
            </a:r>
            <a:endParaRPr lang="en-US" altLang="zh-CN" sz="2000">
              <a:latin typeface="黑体" panose="02010609060101010101" charset="-122"/>
              <a:ea typeface="黑体" panose="02010609060101010101" charset="-122"/>
              <a:cs typeface="仿宋_GB2312" panose="02010609030101010101" charset="-122"/>
              <a:sym typeface="+mn-ea"/>
            </a:endParaRPr>
          </a:p>
          <a:p>
            <a:pPr marL="0" indent="0" algn="l">
              <a:lnSpc>
                <a:spcPct val="100000"/>
              </a:lnSpc>
              <a:buNone/>
            </a:pPr>
            <a:r>
              <a:rPr lang="en-US" altLang="zh-CN" sz="2000">
                <a:latin typeface="仿宋_GB2312" panose="02010609030101010101" charset="-122"/>
                <a:ea typeface="仿宋_GB2312" panose="02010609030101010101" charset="-122"/>
                <a:cs typeface="仿宋_GB2312" panose="02010609030101010101" charset="-122"/>
                <a:sym typeface="+mn-ea"/>
              </a:rPr>
              <a:t>    1.改革学校评价</a:t>
            </a:r>
            <a:endParaRPr lang="en-US" altLang="zh-CN" sz="2000">
              <a:latin typeface="仿宋_GB2312" panose="02010609030101010101" charset="-122"/>
              <a:ea typeface="仿宋_GB2312" panose="02010609030101010101" charset="-122"/>
              <a:cs typeface="仿宋_GB2312" panose="02010609030101010101" charset="-122"/>
              <a:sym typeface="+mn-ea"/>
            </a:endParaRPr>
          </a:p>
          <a:p>
            <a:pPr marL="0" indent="0" algn="l">
              <a:lnSpc>
                <a:spcPct val="100000"/>
              </a:lnSpc>
              <a:buNone/>
            </a:pPr>
            <a:r>
              <a:rPr lang="en-US" altLang="zh-CN" sz="2000">
                <a:latin typeface="仿宋_GB2312" panose="02010609030101010101" charset="-122"/>
                <a:ea typeface="仿宋_GB2312" panose="02010609030101010101" charset="-122"/>
                <a:cs typeface="仿宋_GB2312" panose="02010609030101010101" charset="-122"/>
                <a:sym typeface="+mn-ea"/>
              </a:rPr>
              <a:t>    2.改革教师评价</a:t>
            </a:r>
            <a:endParaRPr lang="en-US" altLang="zh-CN" sz="2000">
              <a:latin typeface="仿宋_GB2312" panose="02010609030101010101" charset="-122"/>
              <a:ea typeface="仿宋_GB2312" panose="02010609030101010101" charset="-122"/>
              <a:cs typeface="仿宋_GB2312" panose="02010609030101010101" charset="-122"/>
              <a:sym typeface="+mn-ea"/>
            </a:endParaRPr>
          </a:p>
          <a:p>
            <a:pPr marL="0" indent="0" algn="l">
              <a:lnSpc>
                <a:spcPct val="100000"/>
              </a:lnSpc>
              <a:buNone/>
            </a:pPr>
            <a:r>
              <a:rPr lang="en-US" altLang="zh-CN" sz="2000">
                <a:latin typeface="仿宋_GB2312" panose="02010609030101010101" charset="-122"/>
                <a:ea typeface="仿宋_GB2312" panose="02010609030101010101" charset="-122"/>
                <a:cs typeface="仿宋_GB2312" panose="02010609030101010101" charset="-122"/>
                <a:sym typeface="+mn-ea"/>
              </a:rPr>
              <a:t>    3.改革学生评价</a:t>
            </a:r>
            <a:endParaRPr lang="en-US" altLang="zh-CN" sz="2000">
              <a:latin typeface="仿宋_GB2312" panose="02010609030101010101" charset="-122"/>
              <a:ea typeface="仿宋_GB2312" panose="02010609030101010101" charset="-122"/>
              <a:cs typeface="仿宋_GB2312" panose="02010609030101010101" charset="-122"/>
              <a:sym typeface="+mn-ea"/>
            </a:endParaRPr>
          </a:p>
          <a:p>
            <a:pPr marL="0" indent="0" algn="l">
              <a:lnSpc>
                <a:spcPct val="100000"/>
              </a:lnSpc>
              <a:buNone/>
            </a:pPr>
            <a:r>
              <a:rPr lang="en-US" altLang="zh-CN" sz="2000">
                <a:latin typeface="仿宋_GB2312" panose="02010609030101010101" charset="-122"/>
                <a:ea typeface="仿宋_GB2312" panose="02010609030101010101" charset="-122"/>
                <a:cs typeface="仿宋_GB2312" panose="02010609030101010101" charset="-122"/>
                <a:sym typeface="+mn-ea"/>
              </a:rPr>
              <a:t>    4.改革用人评价   </a:t>
            </a:r>
            <a:endParaRPr lang="en-US" altLang="zh-CN" sz="2000">
              <a:latin typeface="仿宋_GB2312" panose="02010609030101010101" charset="-122"/>
              <a:ea typeface="仿宋_GB2312" panose="02010609030101010101" charset="-122"/>
              <a:cs typeface="仿宋_GB2312" panose="02010609030101010101" charset="-122"/>
              <a:sym typeface="+mn-ea"/>
            </a:endParaRPr>
          </a:p>
          <a:p>
            <a:pPr marL="0" indent="0" algn="l">
              <a:lnSpc>
                <a:spcPct val="100000"/>
              </a:lnSpc>
              <a:buNone/>
            </a:pPr>
            <a:r>
              <a:rPr lang="en-US" altLang="zh-CN" sz="2000">
                <a:latin typeface="仿宋_GB2312" panose="02010609030101010101" charset="-122"/>
                <a:ea typeface="仿宋_GB2312" panose="02010609030101010101" charset="-122"/>
                <a:cs typeface="仿宋_GB2312" panose="02010609030101010101" charset="-122"/>
                <a:sym typeface="+mn-ea"/>
              </a:rPr>
              <a:t>    </a:t>
            </a:r>
            <a:endParaRPr lang="en-US" altLang="zh-CN" sz="2000">
              <a:latin typeface="仿宋_GB2312" panose="02010609030101010101" charset="-122"/>
              <a:ea typeface="仿宋_GB2312" panose="02010609030101010101" charset="-122"/>
              <a:cs typeface="仿宋_GB2312" panose="02010609030101010101" charset="-122"/>
              <a:sym typeface="+mn-ea"/>
            </a:endParaRPr>
          </a:p>
        </p:txBody>
      </p:sp>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占位符 4"/>
          <p:cNvSpPr>
            <a:spLocks noChangeArrowheads="1"/>
          </p:cNvSpPr>
          <p:nvPr>
            <p:ph type="body" sz="quarter" idx="13"/>
            <p:custDataLst>
              <p:tags r:id="rId1"/>
            </p:custDataLst>
          </p:nvPr>
        </p:nvSpPr>
        <p:spPr>
          <a:xfrm>
            <a:off x="1106170" y="2214880"/>
            <a:ext cx="10975975" cy="3173730"/>
          </a:xfrm>
        </p:spPr>
        <p:txBody>
          <a:bodyPr>
            <a:normAutofit/>
          </a:bodyPr>
          <a:p>
            <a:pPr marL="0" indent="0" algn="l">
              <a:lnSpc>
                <a:spcPct val="100000"/>
              </a:lnSpc>
              <a:buNone/>
            </a:pPr>
            <a:r>
              <a:rPr lang="en-US" altLang="zh-CN" sz="2000">
                <a:sym typeface="+mn-ea"/>
              </a:rPr>
              <a:t>   </a:t>
            </a:r>
            <a:r>
              <a:rPr lang="en-US" altLang="zh-CN" sz="2000">
                <a:latin typeface="仿宋_GB2312" panose="02010609030101010101" charset="-122"/>
                <a:ea typeface="仿宋_GB2312" panose="02010609030101010101" charset="-122"/>
                <a:cs typeface="仿宋_GB2312" panose="02010609030101010101" charset="-122"/>
                <a:sym typeface="+mn-ea"/>
              </a:rPr>
              <a:t>  </a:t>
            </a:r>
            <a:r>
              <a:rPr lang="en-US" altLang="zh-CN" sz="2000">
                <a:latin typeface="黑体" panose="02010609060101010101" charset="-122"/>
                <a:ea typeface="黑体" panose="02010609060101010101" charset="-122"/>
                <a:cs typeface="仿宋_GB2312" panose="02010609030101010101" charset="-122"/>
                <a:sym typeface="+mn-ea"/>
              </a:rPr>
              <a:t>五、激发中小学办学活力 </a:t>
            </a:r>
            <a:endParaRPr lang="en-US" altLang="zh-CN" sz="2000">
              <a:latin typeface="黑体" panose="02010609060101010101" charset="-122"/>
              <a:ea typeface="黑体" panose="02010609060101010101" charset="-122"/>
              <a:cs typeface="仿宋_GB2312" panose="02010609030101010101" charset="-122"/>
              <a:sym typeface="+mn-ea"/>
            </a:endParaRPr>
          </a:p>
          <a:p>
            <a:pPr marL="0" indent="0" algn="l">
              <a:lnSpc>
                <a:spcPct val="100000"/>
              </a:lnSpc>
              <a:buNone/>
            </a:pPr>
            <a:r>
              <a:rPr lang="en-US" altLang="zh-CN" sz="2000">
                <a:latin typeface="仿宋_GB2312" panose="02010609030101010101" charset="-122"/>
                <a:ea typeface="仿宋_GB2312" panose="02010609030101010101" charset="-122"/>
                <a:cs typeface="仿宋_GB2312" panose="02010609030101010101" charset="-122"/>
                <a:sym typeface="+mn-ea"/>
              </a:rPr>
              <a:t>     1.保障学校办学自主权</a:t>
            </a:r>
            <a:endParaRPr lang="en-US" altLang="zh-CN" sz="2000">
              <a:latin typeface="仿宋_GB2312" panose="02010609030101010101" charset="-122"/>
              <a:ea typeface="仿宋_GB2312" panose="02010609030101010101" charset="-122"/>
              <a:cs typeface="仿宋_GB2312" panose="02010609030101010101" charset="-122"/>
              <a:sym typeface="+mn-ea"/>
            </a:endParaRPr>
          </a:p>
          <a:p>
            <a:pPr marL="0" indent="0" algn="l">
              <a:lnSpc>
                <a:spcPct val="100000"/>
              </a:lnSpc>
              <a:buNone/>
            </a:pPr>
            <a:r>
              <a:rPr lang="en-US" altLang="zh-CN" sz="2000">
                <a:latin typeface="仿宋_GB2312" panose="02010609030101010101" charset="-122"/>
                <a:ea typeface="仿宋_GB2312" panose="02010609030101010101" charset="-122"/>
                <a:cs typeface="仿宋_GB2312" panose="02010609030101010101" charset="-122"/>
                <a:sym typeface="+mn-ea"/>
              </a:rPr>
              <a:t>     2.增强学校办学内生动力</a:t>
            </a:r>
            <a:endParaRPr lang="en-US" altLang="zh-CN" sz="2000">
              <a:latin typeface="仿宋_GB2312" panose="02010609030101010101" charset="-122"/>
              <a:ea typeface="仿宋_GB2312" panose="02010609030101010101" charset="-122"/>
              <a:cs typeface="仿宋_GB2312" panose="02010609030101010101" charset="-122"/>
              <a:sym typeface="+mn-ea"/>
            </a:endParaRPr>
          </a:p>
          <a:p>
            <a:pPr marL="0" indent="0" algn="l">
              <a:lnSpc>
                <a:spcPct val="100000"/>
              </a:lnSpc>
              <a:buNone/>
            </a:pPr>
            <a:r>
              <a:rPr lang="en-US" altLang="zh-CN" sz="2000">
                <a:latin typeface="仿宋_GB2312" panose="02010609030101010101" charset="-122"/>
                <a:ea typeface="仿宋_GB2312" panose="02010609030101010101" charset="-122"/>
                <a:cs typeface="仿宋_GB2312" panose="02010609030101010101" charset="-122"/>
                <a:sym typeface="+mn-ea"/>
              </a:rPr>
              <a:t>     3.提升办学支撑保障能力</a:t>
            </a:r>
            <a:endParaRPr lang="en-US" altLang="zh-CN" sz="2000">
              <a:latin typeface="仿宋_GB2312" panose="02010609030101010101" charset="-122"/>
              <a:ea typeface="仿宋_GB2312" panose="02010609030101010101" charset="-122"/>
              <a:cs typeface="仿宋_GB2312" panose="02010609030101010101" charset="-122"/>
              <a:sym typeface="+mn-ea"/>
            </a:endParaRPr>
          </a:p>
          <a:p>
            <a:pPr marL="0" indent="0" algn="l">
              <a:lnSpc>
                <a:spcPct val="100000"/>
              </a:lnSpc>
              <a:buNone/>
            </a:pPr>
            <a:r>
              <a:rPr lang="en-US" altLang="zh-CN" sz="2000">
                <a:latin typeface="仿宋_GB2312" panose="02010609030101010101" charset="-122"/>
                <a:ea typeface="仿宋_GB2312" panose="02010609030101010101" charset="-122"/>
                <a:cs typeface="仿宋_GB2312" panose="02010609030101010101" charset="-122"/>
                <a:sym typeface="+mn-ea"/>
              </a:rPr>
              <a:t>     4.健全办学管理机制 </a:t>
            </a:r>
            <a:endParaRPr lang="en-US" altLang="zh-CN" sz="2000">
              <a:latin typeface="仿宋_GB2312" panose="02010609030101010101" charset="-122"/>
              <a:ea typeface="仿宋_GB2312" panose="02010609030101010101" charset="-122"/>
              <a:cs typeface="仿宋_GB2312" panose="02010609030101010101" charset="-122"/>
              <a:sym typeface="+mn-ea"/>
            </a:endParaRPr>
          </a:p>
          <a:p>
            <a:pPr marL="0" indent="0" algn="l">
              <a:lnSpc>
                <a:spcPct val="100000"/>
              </a:lnSpc>
              <a:buNone/>
            </a:pPr>
            <a:r>
              <a:rPr lang="en-US" altLang="zh-CN" sz="2000">
                <a:latin typeface="仿宋_GB2312" panose="02010609030101010101" charset="-122"/>
                <a:ea typeface="仿宋_GB2312" panose="02010609030101010101" charset="-122"/>
                <a:cs typeface="仿宋_GB2312" panose="02010609030101010101" charset="-122"/>
                <a:sym typeface="+mn-ea"/>
              </a:rPr>
              <a:t>    </a:t>
            </a:r>
            <a:endParaRPr lang="en-US" altLang="zh-CN" sz="2000">
              <a:latin typeface="仿宋_GB2312" panose="02010609030101010101" charset="-122"/>
              <a:ea typeface="仿宋_GB2312" panose="02010609030101010101" charset="-122"/>
              <a:cs typeface="仿宋_GB2312" panose="02010609030101010101" charset="-122"/>
              <a:sym typeface="+mn-ea"/>
            </a:endParaRPr>
          </a:p>
        </p:txBody>
      </p:sp>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占位符 4"/>
          <p:cNvSpPr>
            <a:spLocks noChangeArrowheads="1"/>
          </p:cNvSpPr>
          <p:nvPr>
            <p:ph type="body" sz="quarter" idx="13"/>
            <p:custDataLst>
              <p:tags r:id="rId1"/>
            </p:custDataLst>
          </p:nvPr>
        </p:nvSpPr>
        <p:spPr>
          <a:xfrm>
            <a:off x="1094105" y="2252345"/>
            <a:ext cx="9847580" cy="2679700"/>
          </a:xfrm>
        </p:spPr>
        <p:txBody>
          <a:bodyPr>
            <a:normAutofit/>
          </a:bodyPr>
          <a:p>
            <a:pPr marL="0" indent="0" algn="l">
              <a:lnSpc>
                <a:spcPct val="100000"/>
              </a:lnSpc>
              <a:buNone/>
            </a:pPr>
            <a:r>
              <a:rPr lang="en-US" altLang="zh-CN" sz="2000">
                <a:sym typeface="+mn-ea"/>
              </a:rPr>
              <a:t>   </a:t>
            </a:r>
            <a:r>
              <a:rPr lang="en-US" altLang="zh-CN" sz="2000">
                <a:latin typeface="仿宋_GB2312" panose="02010609030101010101" charset="-122"/>
                <a:ea typeface="仿宋_GB2312" panose="02010609030101010101" charset="-122"/>
                <a:cs typeface="仿宋_GB2312" panose="02010609030101010101" charset="-122"/>
                <a:sym typeface="+mn-ea"/>
              </a:rPr>
              <a:t>  </a:t>
            </a:r>
            <a:r>
              <a:rPr lang="en-US" altLang="zh-CN" sz="2000">
                <a:latin typeface="黑体" panose="02010609060101010101" charset="-122"/>
                <a:ea typeface="黑体" panose="02010609060101010101" charset="-122"/>
                <a:cs typeface="仿宋_GB2312" panose="02010609030101010101" charset="-122"/>
                <a:sym typeface="+mn-ea"/>
              </a:rPr>
              <a:t>六、切实加强党对教育工作的全面领导</a:t>
            </a:r>
            <a:endParaRPr lang="en-US" altLang="zh-CN" sz="2000">
              <a:latin typeface="黑体" panose="02010609060101010101" charset="-122"/>
              <a:ea typeface="黑体" panose="02010609060101010101" charset="-122"/>
              <a:cs typeface="仿宋_GB2312" panose="02010609030101010101" charset="-122"/>
              <a:sym typeface="+mn-ea"/>
            </a:endParaRPr>
          </a:p>
          <a:p>
            <a:pPr marL="0" indent="0" algn="l">
              <a:lnSpc>
                <a:spcPct val="100000"/>
              </a:lnSpc>
              <a:buNone/>
            </a:pPr>
            <a:r>
              <a:rPr lang="en-US" altLang="zh-CN" sz="2000">
                <a:latin typeface="仿宋_GB2312" panose="02010609030101010101" charset="-122"/>
                <a:ea typeface="仿宋_GB2312" panose="02010609030101010101" charset="-122"/>
                <a:cs typeface="仿宋_GB2312" panose="02010609030101010101" charset="-122"/>
                <a:sym typeface="+mn-ea"/>
              </a:rPr>
              <a:t>     1.牢牢掌握党对教育工作的领导权</a:t>
            </a:r>
            <a:endParaRPr lang="en-US" altLang="zh-CN" sz="2000">
              <a:latin typeface="仿宋_GB2312" panose="02010609030101010101" charset="-122"/>
              <a:ea typeface="仿宋_GB2312" panose="02010609030101010101" charset="-122"/>
              <a:cs typeface="仿宋_GB2312" panose="02010609030101010101" charset="-122"/>
              <a:sym typeface="+mn-ea"/>
            </a:endParaRPr>
          </a:p>
          <a:p>
            <a:pPr marL="0" indent="0" algn="l">
              <a:lnSpc>
                <a:spcPct val="100000"/>
              </a:lnSpc>
              <a:buNone/>
            </a:pPr>
            <a:r>
              <a:rPr lang="en-US" altLang="zh-CN" sz="2000">
                <a:latin typeface="仿宋_GB2312" panose="02010609030101010101" charset="-122"/>
                <a:ea typeface="仿宋_GB2312" panose="02010609030101010101" charset="-122"/>
                <a:cs typeface="仿宋_GB2312" panose="02010609030101010101" charset="-122"/>
                <a:sym typeface="+mn-ea"/>
              </a:rPr>
              <a:t>     2.全面加强教育系统党的建设</a:t>
            </a:r>
            <a:endParaRPr lang="en-US" altLang="zh-CN" sz="2000">
              <a:latin typeface="仿宋_GB2312" panose="02010609030101010101" charset="-122"/>
              <a:ea typeface="仿宋_GB2312" panose="02010609030101010101" charset="-122"/>
              <a:cs typeface="仿宋_GB2312" panose="02010609030101010101" charset="-122"/>
              <a:sym typeface="+mn-ea"/>
            </a:endParaRPr>
          </a:p>
          <a:p>
            <a:pPr marL="0" indent="0" algn="l">
              <a:lnSpc>
                <a:spcPct val="100000"/>
              </a:lnSpc>
              <a:buNone/>
            </a:pPr>
            <a:r>
              <a:rPr lang="en-US" altLang="zh-CN" sz="2000">
                <a:latin typeface="仿宋_GB2312" panose="02010609030101010101" charset="-122"/>
                <a:ea typeface="仿宋_GB2312" panose="02010609030101010101" charset="-122"/>
                <a:cs typeface="仿宋_GB2312" panose="02010609030101010101" charset="-122"/>
                <a:sym typeface="+mn-ea"/>
              </a:rPr>
              <a:t>     3.落实全面从严治党主体责任 </a:t>
            </a:r>
            <a:endParaRPr lang="en-US" altLang="zh-CN" sz="2000">
              <a:latin typeface="仿宋_GB2312" panose="02010609030101010101" charset="-122"/>
              <a:ea typeface="仿宋_GB2312" panose="02010609030101010101" charset="-122"/>
              <a:cs typeface="仿宋_GB2312" panose="02010609030101010101" charset="-122"/>
              <a:sym typeface="+mn-ea"/>
            </a:endParaRPr>
          </a:p>
        </p:txBody>
      </p:sp>
    </p:spTree>
    <p:custDataLst>
      <p:tags r:id="rId2"/>
    </p:custDataLst>
  </p:cSld>
  <p:clrMapOvr>
    <a:masterClrMapping/>
  </p:clrMapOvr>
</p:sld>
</file>

<file path=ppt/tags/tag1.xml><?xml version="1.0" encoding="utf-8"?>
<p:tagLst xmlns:p="http://schemas.openxmlformats.org/presentationml/2006/main">
  <p:tag name="KSO_WM_UNIT_SUBTYPE" val="v"/>
  <p:tag name="KSO_WM_TEMPLATE_CATEGORY" val="chip"/>
  <p:tag name="KSO_WM_TEMPLATE_INDEX" val="20223910"/>
  <p:tag name="KSO_WM_UNIT_TYPE" val="i"/>
  <p:tag name="KSO_WM_UNIT_INDEX" val="1"/>
  <p:tag name="KSO_WM_UNIT_ID" val="chip20223910_9*i*1"/>
  <p:tag name="KSO_WM_BEAUTIFY_FLAG" val="#wm#"/>
  <p:tag name="KSO_WM_TAG_VERSION" val="1.0"/>
  <p:tag name="KSO_WM_CHIP_GROUPID" val="62d6159202b43a043dc6c7a8"/>
  <p:tag name="KSO_WM_CHIP_XID" val="62d6160a02b43a043dc6d305"/>
  <p:tag name="KSO_WM_UNIT_DEC_AREA_ID" val="ad4a89ed5f5944e88ac8bc338fae76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ec65d07fb5a4119b79079eac6bebc09"/>
</p:tagLst>
</file>

<file path=ppt/tags/tag10.xml><?xml version="1.0" encoding="utf-8"?>
<p:tagLst xmlns:p="http://schemas.openxmlformats.org/presentationml/2006/main">
  <p:tag name="KSO_WM_UNIT_DEFAULT_FONT" val="40;44;2"/>
  <p:tag name="KSO_WM_UNIT_BLOCK" val="0"/>
  <p:tag name="KSO_WM_UNIT_DEC_AREA_ID" val="f96f38ce08224c3cba5a48bc1bc37648"/>
  <p:tag name="KSO_WM_UNIT_ISCONTENTSTITLE" val="0"/>
  <p:tag name="KSO_WM_UNIT_ISNUMDGMTITLE" val="0"/>
  <p:tag name="KSO_WM_UNIT_PRESET_TEXT" val="小清新风教学素材模板"/>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custom20223910_1*a*1"/>
  <p:tag name="KSO_WM_TEMPLATE_CATEGORY" val="custom"/>
  <p:tag name="KSO_WM_TEMPLATE_INDEX" val="20223910"/>
  <p:tag name="KSO_WM_UNIT_LAYERLEVEL" val="1"/>
  <p:tag name="KSO_WM_TAG_VERSION" val="1.0"/>
  <p:tag name="KSO_WM_BEAUTIFY_FLAG" val="#wm#"/>
  <p:tag name="KSO_WM_CHIP_GROUPID" val="624cf6908c72ca61f790a25b"/>
  <p:tag name="KSO_WM_CHIP_XID" val="624cf6908c72ca61f790a25a"/>
  <p:tag name="KSO_WM_CHIP_FILLAREA_FILL_RULE" val="{&quot;fill_align&quot;:&quot;cm&quot;,&quot;fill_mode&quot;:&quot;adaptive&quot;,&quot;sacle_strategy&quot;:&quot;smart&quot;}"/>
  <p:tag name="KSO_WM_ASSEMBLE_CHIP_INDEX" val="bde1977a8d0c40e5930de09480ef2ce7"/>
  <p:tag name="KSO_WM_UNIT_TEXT_FILL_FORE_SCHEMECOLOR_INDEX_BRIGHTNESS" val="0.15"/>
  <p:tag name="KSO_WM_UNIT_TEXT_FILL_FORE_SCHEMECOLOR_INDEX" val="13"/>
  <p:tag name="KSO_WM_UNIT_TEXT_FILL_TYPE" val="1"/>
  <p:tag name="KSO_WM_TEMPLATE_ASSEMBLE_XID" val="631aa7562cedfa121b5e9a8f"/>
  <p:tag name="KSO_WM_TEMPLATE_ASSEMBLE_GROUPID" val="62d6159202b43a043dc6c7a8"/>
</p:tagLst>
</file>

<file path=ppt/tags/tag100.xml><?xml version="1.0" encoding="utf-8"?>
<p:tagLst xmlns:p="http://schemas.openxmlformats.org/presentationml/2006/main">
  <p:tag name="KSO_WM_UNIT_ISCONTENTSTITLE" val="0"/>
  <p:tag name="KSO_WM_UNIT_ISNUMDGMTITLE" val="0"/>
  <p:tag name="KSO_WM_UNIT_PRESET_TEXT" val="FOR WATCHING"/>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custom20223910_1*b*1"/>
  <p:tag name="KSO_WM_TEMPLATE_CATEGORY" val="custom"/>
  <p:tag name="KSO_WM_TEMPLATE_INDEX" val="20223910"/>
  <p:tag name="KSO_WM_UNIT_LAYERLEVEL" val="1"/>
  <p:tag name="KSO_WM_TAG_VERSION" val="1.0"/>
  <p:tag name="KSO_WM_BEAUTIFY_FLAG" val="#wm#"/>
  <p:tag name="KSO_WM_UNIT_DEFAULT_FONT" val="24;32;2"/>
  <p:tag name="KSO_WM_UNIT_BLOCK" val="0"/>
  <p:tag name="KSO_WM_UNIT_DEC_AREA_ID" val="0238aeb6075a4f94ac3ea698000fbb83"/>
  <p:tag name="KSO_WM_CHIP_GROUPID" val="6163a87d42060bf59843e030"/>
  <p:tag name="KSO_WM_CHIP_XID" val="6163a87d42060bf59843e02e"/>
  <p:tag name="KSO_WM_CHIP_FILLAREA_FILL_RULE" val="{&quot;fill_align&quot;:&quot;ct&quot;,&quot;fill_mode&quot;:&quot;adaptive&quot;,&quot;sacle_strategy&quot;:&quot;smart&quot;}"/>
  <p:tag name="KSO_WM_ASSEMBLE_CHIP_INDEX" val="5e0dd37f4b7e47c2a49280dd31f3f6d8"/>
  <p:tag name="KSO_WM_UNIT_TEXT_FILL_FORE_SCHEMECOLOR_INDEX_BRIGHTNESS" val="0"/>
  <p:tag name="KSO_WM_UNIT_TEXT_FILL_FORE_SCHEMECOLOR_INDEX" val="5"/>
  <p:tag name="KSO_WM_UNIT_TEXT_FILL_TYPE" val="1"/>
  <p:tag name="KSO_WM_TEMPLATE_ASSEMBLE_XID" val="631aa7572cedfa121b5e9ac9"/>
  <p:tag name="KSO_WM_TEMPLATE_ASSEMBLE_GROUPID" val="62d6159202b43a043dc6c7a8"/>
</p:tagLst>
</file>

<file path=ppt/tags/tag101.xml><?xml version="1.0" encoding="utf-8"?>
<p:tagLst xmlns:p="http://schemas.openxmlformats.org/presentationml/2006/main">
  <p:tag name="KSO_WM_UNIT_SUBTYPE" val="v"/>
  <p:tag name="KSO_WM_TEMPLATE_CATEGORY" val="chip"/>
  <p:tag name="KSO_WM_TEMPLATE_INDEX" val="20223910"/>
  <p:tag name="KSO_WM_UNIT_TYPE" val="i"/>
  <p:tag name="KSO_WM_UNIT_INDEX" val="1"/>
  <p:tag name="KSO_WM_UNIT_ID" val="chip20223910_14*i*1"/>
  <p:tag name="KSO_WM_BEAUTIFY_FLAG" val="#wm#"/>
  <p:tag name="KSO_WM_TAG_VERSION" val="1.0"/>
  <p:tag name="KSO_WM_CHIP_GROUPID" val="62d6159202b43a043dc6c7a8"/>
  <p:tag name="KSO_WM_CHIP_XID" val="62d6160a02b43a043dc6d195"/>
  <p:tag name="KSO_WM_UNIT_DEC_AREA_ID" val="a3bff945d6bf482c82892ec8cba2431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93e100c60b2b40e1a52aeb8800163664"/>
  <p:tag name="KSO_WM_SLIDE_BACKGROUND_TYPE" val="general"/>
</p:tagLst>
</file>

<file path=ppt/tags/tag102.xml><?xml version="1.0" encoding="utf-8"?>
<p:tagLst xmlns:p="http://schemas.openxmlformats.org/presentationml/2006/main">
  <p:tag name="KSO_WM_UNIT_SUBTYPE" val="t"/>
  <p:tag name="KSO_WM_TEMPLATE_CATEGORY" val="chip"/>
  <p:tag name="KSO_WM_TEMPLATE_INDEX" val="20223910"/>
  <p:tag name="KSO_WM_UNIT_TYPE" val="i"/>
  <p:tag name="KSO_WM_UNIT_INDEX" val="1"/>
  <p:tag name="KSO_WM_UNIT_ID" val="chip20223910_15*i*1"/>
  <p:tag name="KSO_WM_BEAUTIFY_FLAG" val="#wm#"/>
  <p:tag name="KSO_WM_TAG_VERSION" val="1.0"/>
  <p:tag name="KSO_WM_CHIP_GROUPID" val="62d6159202b43a043dc6c7a8"/>
  <p:tag name="KSO_WM_CHIP_XID" val="62d6160a02b43a043dc6d13e"/>
  <p:tag name="KSO_WM_UNIT_DEC_AREA_ID" val="fe58d3f2a64c4a60a2dd18efec2be092"/>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de8700e1d8fb491eae49407665d06a5a"/>
  <p:tag name="KSO_WM_SLIDE_BACKGROUND_TYPE" val="general"/>
</p:tagLst>
</file>

<file path=ppt/tags/tag103.xml><?xml version="1.0" encoding="utf-8"?>
<p:tagLst xmlns:p="http://schemas.openxmlformats.org/presentationml/2006/main">
  <p:tag name="KSO_WM_UNIT_SUBTYPE" val="t"/>
  <p:tag name="KSO_WM_TEMPLATE_CATEGORY" val="chip"/>
  <p:tag name="KSO_WM_TEMPLATE_INDEX" val="20223910"/>
  <p:tag name="KSO_WM_UNIT_TYPE" val="i"/>
  <p:tag name="KSO_WM_UNIT_INDEX" val="1"/>
  <p:tag name="KSO_WM_UNIT_ID" val="chip20223910_17*i*1"/>
  <p:tag name="KSO_WM_BEAUTIFY_FLAG" val="#wm#"/>
  <p:tag name="KSO_WM_TAG_VERSION" val="1.0"/>
  <p:tag name="KSO_WM_CHIP_GROUPID" val="62d6159202b43a043dc6c7a8"/>
  <p:tag name="KSO_WM_CHIP_XID" val="62d6160a02b43a043dc6d16c"/>
  <p:tag name="KSO_WM_UNIT_DEC_AREA_ID" val="2494140c58534049ba36095606c254fd"/>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a1c5f057613a4794a0cba75162fb85c4"/>
  <p:tag name="KSO_WM_SLIDE_BACKGROUND_TYPE" val="general"/>
</p:tagLst>
</file>

<file path=ppt/tags/tag104.xml><?xml version="1.0" encoding="utf-8"?>
<p:tagLst xmlns:p="http://schemas.openxmlformats.org/presentationml/2006/main">
  <p:tag name="KSO_WM_UNIT_SUBTYPE" val="t"/>
  <p:tag name="KSO_WM_TEMPLATE_CATEGORY" val="chip"/>
  <p:tag name="KSO_WM_TEMPLATE_INDEX" val="20223910"/>
  <p:tag name="KSO_WM_UNIT_TYPE" val="i"/>
  <p:tag name="KSO_WM_UNIT_INDEX" val="1"/>
  <p:tag name="KSO_WM_UNIT_ID" val="chip20223910_16*i*1"/>
  <p:tag name="KSO_WM_BEAUTIFY_FLAG" val="#wm#"/>
  <p:tag name="KSO_WM_TAG_VERSION" val="1.0"/>
  <p:tag name="KSO_WM_CHIP_GROUPID" val="62d6159202b43a043dc6c7a8"/>
  <p:tag name="KSO_WM_CHIP_XID" val="62d6160a02b43a043dc6d161"/>
  <p:tag name="KSO_WM_UNIT_DEC_AREA_ID" val="eda20af4e79b4e0296eadd661e1e7bec"/>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36e5d917354f45378507c763a85df4a0"/>
  <p:tag name="KSO_WM_SLIDE_BACKGROUND_TYPE" val="general"/>
</p:tagLst>
</file>

<file path=ppt/tags/tag105.xml><?xml version="1.0" encoding="utf-8"?>
<p:tagLst xmlns:p="http://schemas.openxmlformats.org/presentationml/2006/main">
  <p:tag name="KSO_WM_UNIT_SUBTYPE" val="t"/>
  <p:tag name="KSO_WM_TEMPLATE_CATEGORY" val="chip"/>
  <p:tag name="KSO_WM_TEMPLATE_INDEX" val="20223910"/>
  <p:tag name="KSO_WM_UNIT_TYPE" val="i"/>
  <p:tag name="KSO_WM_UNIT_INDEX" val="1"/>
  <p:tag name="KSO_WM_UNIT_ID" val="chip20223910_18*i*1"/>
  <p:tag name="KSO_WM_BEAUTIFY_FLAG" val="#wm#"/>
  <p:tag name="KSO_WM_TAG_VERSION" val="1.0"/>
  <p:tag name="KSO_WM_CHIP_GROUPID" val="62d6159202b43a043dc6c7a8"/>
  <p:tag name="KSO_WM_CHIP_XID" val="62d6160a02b43a043dc6d171"/>
  <p:tag name="KSO_WM_UNIT_DEC_AREA_ID" val="47caa9d7341545808a78db5dfca7966d"/>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1122ee0413f44fc6a7e1e41f71ac955f"/>
  <p:tag name="KSO_WM_SLIDE_BACKGROUND_TYPE" val="general"/>
</p:tagLst>
</file>

<file path=ppt/tags/tag106.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107.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108.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109.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11.xml><?xml version="1.0" encoding="utf-8"?>
<p:tagLst xmlns:p="http://schemas.openxmlformats.org/presentationml/2006/main">
  <p:tag name="KSO_WM_UNIT_DEFAULT_FONT" val="14;16;2"/>
  <p:tag name="KSO_WM_UNIT_BLOCK" val="0"/>
  <p:tag name="KSO_WM_UNIT_DEC_AREA_ID" val="ee313e4aee8c4b38b413fb5c868614a8"/>
  <p:tag name="KSO_WM_UNIT_SUBTYPE" val="a"/>
  <p:tag name="KSO_WM_UNIT_PRESET_TEXT" val="单击此处添加正文，文字是您思想的提炼，为了演示发布的良好效果，请言简意赅地阐述您的观点。"/>
  <p:tag name="KSO_WM_UNIT_NOCLEAR" val="0"/>
  <p:tag name="KSO_WM_UNIT_VALUE" val="84"/>
  <p:tag name="KSO_WM_UNIT_HIGHLIGHT" val="0"/>
  <p:tag name="KSO_WM_UNIT_COMPATIBLE" val="0"/>
  <p:tag name="KSO_WM_UNIT_DIAGRAM_ISNUMVISUAL" val="0"/>
  <p:tag name="KSO_WM_UNIT_DIAGRAM_ISREFERUNIT" val="0"/>
  <p:tag name="KSO_WM_UNIT_TYPE" val="f"/>
  <p:tag name="KSO_WM_UNIT_INDEX" val="1"/>
  <p:tag name="KSO_WM_UNIT_ID" val="custom20223910_1*f*1"/>
  <p:tag name="KSO_WM_TEMPLATE_CATEGORY" val="custom"/>
  <p:tag name="KSO_WM_TEMPLATE_INDEX" val="20223910"/>
  <p:tag name="KSO_WM_UNIT_LAYERLEVEL" val="1"/>
  <p:tag name="KSO_WM_TAG_VERSION" val="1.0"/>
  <p:tag name="KSO_WM_BEAUTIFY_FLAG" val="#wm#"/>
  <p:tag name="KSO_WM_CHIP_GROUPID" val="624cf6908c72ca61f790a25b"/>
  <p:tag name="KSO_WM_CHIP_XID" val="624cf6908c72ca61f790a25a"/>
  <p:tag name="KSO_WM_CHIP_FILLAREA_FILL_RULE" val="{&quot;fill_align&quot;:&quot;cm&quot;,&quot;fill_mode&quot;:&quot;adaptive&quot;,&quot;sacle_strategy&quot;:&quot;smart&quot;}"/>
  <p:tag name="KSO_WM_ASSEMBLE_CHIP_INDEX" val="bde1977a8d0c40e5930de09480ef2ce7"/>
  <p:tag name="KSO_WM_UNIT_TEXT_FILL_FORE_SCHEMECOLOR_INDEX_BRIGHTNESS" val="0.15"/>
  <p:tag name="KSO_WM_UNIT_TEXT_FILL_FORE_SCHEMECOLOR_INDEX" val="13"/>
  <p:tag name="KSO_WM_UNIT_TEXT_FILL_TYPE" val="1"/>
  <p:tag name="KSO_WM_TEMPLATE_ASSEMBLE_XID" val="631aa7562cedfa121b5e9a8f"/>
  <p:tag name="KSO_WM_TEMPLATE_ASSEMBLE_GROUPID" val="62d6159202b43a043dc6c7a8"/>
</p:tagLst>
</file>

<file path=ppt/tags/tag110.xml><?xml version="1.0" encoding="utf-8"?>
<p:tagLst xmlns:p="http://schemas.openxmlformats.org/presentationml/2006/main">
  <p:tag name="KSO_WM_UNIT_SUBTYPE" val="v"/>
  <p:tag name="KSO_WM_TEMPLATE_CATEGORY" val="chip"/>
  <p:tag name="KSO_WM_TEMPLATE_INDEX" val="20223910"/>
  <p:tag name="KSO_WM_UNIT_TYPE" val="i"/>
  <p:tag name="KSO_WM_UNIT_INDEX" val="1"/>
  <p:tag name="KSO_WM_UNIT_ID" val="chip20223910_14*i*1"/>
  <p:tag name="KSO_WM_BEAUTIFY_FLAG" val="#wm#"/>
  <p:tag name="KSO_WM_TAG_VERSION" val="1.0"/>
  <p:tag name="KSO_WM_CHIP_GROUPID" val="62d6159202b43a043dc6c7a8"/>
  <p:tag name="KSO_WM_CHIP_XID" val="62d6160a02b43a043dc6d195"/>
  <p:tag name="KSO_WM_UNIT_DEC_AREA_ID" val="b05f56c59dd94c549feffbb13ca8908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04fb15352c7401e9985f9c73407531c"/>
  <p:tag name="KSO_WM_SLIDE_BACKGROUND_TYPE" val="frame"/>
</p:tagLst>
</file>

<file path=ppt/tags/tag111.xml><?xml version="1.0" encoding="utf-8"?>
<p:tagLst xmlns:p="http://schemas.openxmlformats.org/presentationml/2006/main">
  <p:tag name="KSO_WM_UNIT_SUBTYPE" val="t"/>
  <p:tag name="KSO_WM_TEMPLATE_CATEGORY" val="chip"/>
  <p:tag name="KSO_WM_TEMPLATE_INDEX" val="20223910"/>
  <p:tag name="KSO_WM_UNIT_TYPE" val="i"/>
  <p:tag name="KSO_WM_UNIT_INDEX" val="1"/>
  <p:tag name="KSO_WM_UNIT_ID" val="chip20223910_15*i*1"/>
  <p:tag name="KSO_WM_BEAUTIFY_FLAG" val="#wm#"/>
  <p:tag name="KSO_WM_TAG_VERSION" val="1.0"/>
  <p:tag name="KSO_WM_CHIP_GROUPID" val="62d6159202b43a043dc6c7a8"/>
  <p:tag name="KSO_WM_CHIP_XID" val="62d6160a02b43a043dc6d13e"/>
  <p:tag name="KSO_WM_UNIT_DEC_AREA_ID" val="4596b0d12e834064a569dda25c381182"/>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7bd296a148044f4d937c8565305a300e"/>
  <p:tag name="KSO_WM_SLIDE_BACKGROUND_TYPE" val="frame"/>
</p:tagLst>
</file>

<file path=ppt/tags/tag112.xml><?xml version="1.0" encoding="utf-8"?>
<p:tagLst xmlns:p="http://schemas.openxmlformats.org/presentationml/2006/main">
  <p:tag name="KSO_WM_UNIT_SUBTYPE" val="t"/>
  <p:tag name="KSO_WM_TEMPLATE_CATEGORY" val="chip"/>
  <p:tag name="KSO_WM_TEMPLATE_INDEX" val="20223910"/>
  <p:tag name="KSO_WM_UNIT_TYPE" val="i"/>
  <p:tag name="KSO_WM_UNIT_INDEX" val="1"/>
  <p:tag name="KSO_WM_UNIT_ID" val="chip20223910_17*i*1"/>
  <p:tag name="KSO_WM_BEAUTIFY_FLAG" val="#wm#"/>
  <p:tag name="KSO_WM_TAG_VERSION" val="1.0"/>
  <p:tag name="KSO_WM_CHIP_GROUPID" val="62d6159202b43a043dc6c7a8"/>
  <p:tag name="KSO_WM_CHIP_XID" val="62d6160a02b43a043dc6d16c"/>
  <p:tag name="KSO_WM_UNIT_DEC_AREA_ID" val="9a64ff161b6f4e9899dc069e13afbe3e"/>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eab87ab991d247c08478cb222d75232f"/>
  <p:tag name="KSO_WM_SLIDE_BACKGROUND_TYPE" val="frame"/>
</p:tagLst>
</file>

<file path=ppt/tags/tag113.xml><?xml version="1.0" encoding="utf-8"?>
<p:tagLst xmlns:p="http://schemas.openxmlformats.org/presentationml/2006/main">
  <p:tag name="KSO_WM_UNIT_SUBTYPE" val="t"/>
  <p:tag name="KSO_WM_TEMPLATE_CATEGORY" val="chip"/>
  <p:tag name="KSO_WM_TEMPLATE_INDEX" val="20223910"/>
  <p:tag name="KSO_WM_UNIT_TYPE" val="i"/>
  <p:tag name="KSO_WM_UNIT_INDEX" val="1"/>
  <p:tag name="KSO_WM_UNIT_ID" val="chip20223910_16*i*1"/>
  <p:tag name="KSO_WM_BEAUTIFY_FLAG" val="#wm#"/>
  <p:tag name="KSO_WM_TAG_VERSION" val="1.0"/>
  <p:tag name="KSO_WM_CHIP_GROUPID" val="62d6159202b43a043dc6c7a8"/>
  <p:tag name="KSO_WM_CHIP_XID" val="62d6160a02b43a043dc6d161"/>
  <p:tag name="KSO_WM_UNIT_DEC_AREA_ID" val="098d01ba548d4f41b933700a6971f1a5"/>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871741dddf5942599de7e08a821f41cb"/>
  <p:tag name="KSO_WM_SLIDE_BACKGROUND_TYPE" val="frame"/>
</p:tagLst>
</file>

<file path=ppt/tags/tag114.xml><?xml version="1.0" encoding="utf-8"?>
<p:tagLst xmlns:p="http://schemas.openxmlformats.org/presentationml/2006/main">
  <p:tag name="KSO_WM_UNIT_SUBTYPE" val="t"/>
  <p:tag name="KSO_WM_TEMPLATE_CATEGORY" val="chip"/>
  <p:tag name="KSO_WM_TEMPLATE_INDEX" val="20223910"/>
  <p:tag name="KSO_WM_UNIT_TYPE" val="i"/>
  <p:tag name="KSO_WM_UNIT_INDEX" val="1"/>
  <p:tag name="KSO_WM_UNIT_ID" val="chip20223910_18*i*1"/>
  <p:tag name="KSO_WM_BEAUTIFY_FLAG" val="#wm#"/>
  <p:tag name="KSO_WM_TAG_VERSION" val="1.0"/>
  <p:tag name="KSO_WM_CHIP_GROUPID" val="62d6159202b43a043dc6c7a8"/>
  <p:tag name="KSO_WM_CHIP_XID" val="62d6160a02b43a043dc6d171"/>
  <p:tag name="KSO_WM_UNIT_DEC_AREA_ID" val="ac040a875e314736b9c17cd2f00af6c2"/>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d4167016e8fd4d99bc9b37e7776a0ffa"/>
  <p:tag name="KSO_WM_SLIDE_BACKGROUND_TYPE" val="frame"/>
</p:tagLst>
</file>

<file path=ppt/tags/tag11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bg20221144_2*i*1"/>
  <p:tag name="KSO_WM_UNIT_LAYERLEVEL" val="1"/>
  <p:tag name="KSO_WM_TAG_VERSION" val="1.0"/>
  <p:tag name="KSO_WM_BEAUTIFY_FLAG" val="#wm#"/>
  <p:tag name="KSO_WM_UNIT_BK_DARK_LIGHT" val="2"/>
  <p:tag name="KSO_WM_UNIT_SUBTYPE" val="h"/>
  <p:tag name="KSO_WM_UNIT_TYPE" val="i"/>
  <p:tag name="KSO_WM_UNIT_INDEX" val="1"/>
  <p:tag name="KSO_WM_TEMPLATE_CATEGORY" val="bg"/>
  <p:tag name="KSO_WM_TEMPLATE_INDEX" val="20221144"/>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1a5c35dcf14e69e7f8bccfd"/>
  <p:tag name="KSO_WM_CHIP_XID" val="62788cb9a0f60d12b19e6074"/>
</p:tagLst>
</file>

<file path=ppt/tags/tag116.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117.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118.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119.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12.xml><?xml version="1.0" encoding="utf-8"?>
<p:tagLst xmlns:p="http://schemas.openxmlformats.org/presentationml/2006/main">
  <p:tag name="KSO_WM_UNIT_SUBTYPE" val="v"/>
  <p:tag name="KSO_WM_TEMPLATE_CATEGORY" val="chip"/>
  <p:tag name="KSO_WM_TEMPLATE_INDEX" val="20223910"/>
  <p:tag name="KSO_WM_UNIT_TYPE" val="i"/>
  <p:tag name="KSO_WM_UNIT_INDEX" val="1"/>
  <p:tag name="KSO_WM_UNIT_ID" val="chip20223910_14*i*1"/>
  <p:tag name="KSO_WM_BEAUTIFY_FLAG" val="#wm#"/>
  <p:tag name="KSO_WM_TAG_VERSION" val="1.0"/>
  <p:tag name="KSO_WM_CHIP_GROUPID" val="62d6159202b43a043dc6c7a8"/>
  <p:tag name="KSO_WM_CHIP_XID" val="62d6160a02b43a043dc6d195"/>
  <p:tag name="KSO_WM_UNIT_DEC_AREA_ID" val="a3bff945d6bf482c82892ec8cba2431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93e100c60b2b40e1a52aeb8800163664"/>
</p:tagLst>
</file>

<file path=ppt/tags/tag120.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121.xml><?xml version="1.0" encoding="utf-8"?>
<p:tagLst xmlns:p="http://schemas.openxmlformats.org/presentationml/2006/main">
  <p:tag name="KSO_WM_UNIT_SUBTYPE" val="v"/>
  <p:tag name="KSO_WM_TEMPLATE_CATEGORY" val="chip"/>
  <p:tag name="KSO_WM_TEMPLATE_INDEX" val="20223910"/>
  <p:tag name="KSO_WM_UNIT_TYPE" val="i"/>
  <p:tag name="KSO_WM_UNIT_INDEX" val="1"/>
  <p:tag name="KSO_WM_UNIT_ID" val="chip20223910_14*i*1"/>
  <p:tag name="KSO_WM_BEAUTIFY_FLAG" val="#wm#"/>
  <p:tag name="KSO_WM_TAG_VERSION" val="1.0"/>
  <p:tag name="KSO_WM_CHIP_GROUPID" val="62d6159202b43a043dc6c7a8"/>
  <p:tag name="KSO_WM_CHIP_XID" val="62d6160a02b43a043dc6d195"/>
  <p:tag name="KSO_WM_UNIT_DEC_AREA_ID" val="5eeed06570f14db0a3a2fda31f0754f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9fdd7552490e46488a316d2c6ff28680"/>
  <p:tag name="KSO_WM_SLIDE_BACKGROUND_TYPE" val="leftRight"/>
</p:tagLst>
</file>

<file path=ppt/tags/tag12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bg20221144_3*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144"/>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1a5c35dcf14e69e7f8bccfd"/>
  <p:tag name="KSO_WM_CHIP_XID" val="62788cb9a0f60d12b19e6075"/>
</p:tagLst>
</file>

<file path=ppt/tags/tag123.xml><?xml version="1.0" encoding="utf-8"?>
<p:tagLst xmlns:p="http://schemas.openxmlformats.org/presentationml/2006/main">
  <p:tag name="KSO_WM_UNIT_SUBTYPE" val="t"/>
  <p:tag name="KSO_WM_TEMPLATE_CATEGORY" val="chip"/>
  <p:tag name="KSO_WM_TEMPLATE_INDEX" val="20223910"/>
  <p:tag name="KSO_WM_UNIT_TYPE" val="i"/>
  <p:tag name="KSO_WM_UNIT_INDEX" val="1"/>
  <p:tag name="KSO_WM_UNIT_ID" val="chip20223910_16*i*1"/>
  <p:tag name="KSO_WM_BEAUTIFY_FLAG" val="#wm#"/>
  <p:tag name="KSO_WM_TAG_VERSION" val="1.0"/>
  <p:tag name="KSO_WM_CHIP_GROUPID" val="62d6159202b43a043dc6c7a8"/>
  <p:tag name="KSO_WM_CHIP_XID" val="62d6160a02b43a043dc6d161"/>
  <p:tag name="KSO_WM_UNIT_DEC_AREA_ID" val="8e6cc2dc0c9b47bca2fbc39d81946f56"/>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36b6c9d6bca04eb698a4b52caf5fc498"/>
  <p:tag name="KSO_WM_SLIDE_BACKGROUND_TYPE" val="leftRight"/>
</p:tagLst>
</file>

<file path=ppt/tags/tag124.xml><?xml version="1.0" encoding="utf-8"?>
<p:tagLst xmlns:p="http://schemas.openxmlformats.org/presentationml/2006/main">
  <p:tag name="KSO_WM_UNIT_SUBTYPE" val="t"/>
  <p:tag name="KSO_WM_TEMPLATE_CATEGORY" val="chip"/>
  <p:tag name="KSO_WM_TEMPLATE_INDEX" val="20223910"/>
  <p:tag name="KSO_WM_UNIT_TYPE" val="i"/>
  <p:tag name="KSO_WM_UNIT_INDEX" val="1"/>
  <p:tag name="KSO_WM_UNIT_ID" val="chip20223910_18*i*1"/>
  <p:tag name="KSO_WM_BEAUTIFY_FLAG" val="#wm#"/>
  <p:tag name="KSO_WM_TAG_VERSION" val="1.0"/>
  <p:tag name="KSO_WM_CHIP_GROUPID" val="62d6159202b43a043dc6c7a8"/>
  <p:tag name="KSO_WM_CHIP_XID" val="62d6160a02b43a043dc6d171"/>
  <p:tag name="KSO_WM_UNIT_DEC_AREA_ID" val="cca74eb39eab42238b3b1fa6b1b6de13"/>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3acdd153c9824f8b94d85cb7a6464c9b"/>
  <p:tag name="KSO_WM_SLIDE_BACKGROUND_TYPE" val="leftRight"/>
</p:tagLst>
</file>

<file path=ppt/tags/tag125.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26.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27.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28.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29.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UNIT_SUBTYPE" val="t"/>
  <p:tag name="KSO_WM_TEMPLATE_CATEGORY" val="chip"/>
  <p:tag name="KSO_WM_TEMPLATE_INDEX" val="20223910"/>
  <p:tag name="KSO_WM_UNIT_TYPE" val="i"/>
  <p:tag name="KSO_WM_UNIT_INDEX" val="1"/>
  <p:tag name="KSO_WM_UNIT_ID" val="chip20223910_15*i*1"/>
  <p:tag name="KSO_WM_BEAUTIFY_FLAG" val="#wm#"/>
  <p:tag name="KSO_WM_TAG_VERSION" val="1.0"/>
  <p:tag name="KSO_WM_CHIP_GROUPID" val="62d6159202b43a043dc6c7a8"/>
  <p:tag name="KSO_WM_CHIP_XID" val="62d6160a02b43a043dc6d13e"/>
  <p:tag name="KSO_WM_UNIT_DEC_AREA_ID" val="fe58d3f2a64c4a60a2dd18efec2be092"/>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de8700e1d8fb491eae49407665d06a5a"/>
</p:tagLst>
</file>

<file path=ppt/tags/tag130.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31.xml><?xml version="1.0" encoding="utf-8"?>
<p:tagLst xmlns:p="http://schemas.openxmlformats.org/presentationml/2006/main">
  <p:tag name="KSO_WM_UNIT_SUBTYPE" val="v"/>
  <p:tag name="KSO_WM_TEMPLATE_CATEGORY" val="chip"/>
  <p:tag name="KSO_WM_TEMPLATE_INDEX" val="20223910"/>
  <p:tag name="KSO_WM_UNIT_TYPE" val="i"/>
  <p:tag name="KSO_WM_UNIT_INDEX" val="1"/>
  <p:tag name="KSO_WM_UNIT_ID" val="chip20223910_14*i*1"/>
  <p:tag name="KSO_WM_BEAUTIFY_FLAG" val="#wm#"/>
  <p:tag name="KSO_WM_TAG_VERSION" val="1.0"/>
  <p:tag name="KSO_WM_CHIP_GROUPID" val="62d6159202b43a043dc6c7a8"/>
  <p:tag name="KSO_WM_CHIP_XID" val="62d6160a02b43a043dc6d195"/>
  <p:tag name="KSO_WM_UNIT_DEC_AREA_ID" val="c0b06139fc744ad4b5ca62c6f9a6292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e9864de3a8244514844ce2eeda8cf9ea"/>
  <p:tag name="KSO_WM_SLIDE_BACKGROUND_TYPE" val="topBottom"/>
</p:tagLst>
</file>

<file path=ppt/tags/tag13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bg20221144_4*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144"/>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1a5c35dcf14e69e7f8bccfd"/>
  <p:tag name="KSO_WM_CHIP_XID" val="62788cb9a0f60d12b19e6076"/>
</p:tagLst>
</file>

<file path=ppt/tags/tag133.xml><?xml version="1.0" encoding="utf-8"?>
<p:tagLst xmlns:p="http://schemas.openxmlformats.org/presentationml/2006/main">
  <p:tag name="KSO_WM_UNIT_SUBTYPE" val="t"/>
  <p:tag name="KSO_WM_TEMPLATE_CATEGORY" val="chip"/>
  <p:tag name="KSO_WM_TEMPLATE_INDEX" val="20223910"/>
  <p:tag name="KSO_WM_UNIT_TYPE" val="i"/>
  <p:tag name="KSO_WM_UNIT_INDEX" val="1"/>
  <p:tag name="KSO_WM_UNIT_ID" val="chip20223910_18*i*1"/>
  <p:tag name="KSO_WM_BEAUTIFY_FLAG" val="#wm#"/>
  <p:tag name="KSO_WM_TAG_VERSION" val="1.0"/>
  <p:tag name="KSO_WM_CHIP_GROUPID" val="62d6159202b43a043dc6c7a8"/>
  <p:tag name="KSO_WM_CHIP_XID" val="62d6160a02b43a043dc6d171"/>
  <p:tag name="KSO_WM_UNIT_DEC_AREA_ID" val="d473a60c29bd42428f1af6667448e749"/>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b7700f1bf59943078fa789a6052517da"/>
  <p:tag name="KSO_WM_SLIDE_BACKGROUND_TYPE" val="topBottom"/>
</p:tagLst>
</file>

<file path=ppt/tags/tag134.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35.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36.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37.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38.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39.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4.xml><?xml version="1.0" encoding="utf-8"?>
<p:tagLst xmlns:p="http://schemas.openxmlformats.org/presentationml/2006/main">
  <p:tag name="KSO_WM_UNIT_SUBTYPE" val="t"/>
  <p:tag name="KSO_WM_TEMPLATE_CATEGORY" val="chip"/>
  <p:tag name="KSO_WM_TEMPLATE_INDEX" val="20223910"/>
  <p:tag name="KSO_WM_UNIT_TYPE" val="i"/>
  <p:tag name="KSO_WM_UNIT_INDEX" val="1"/>
  <p:tag name="KSO_WM_UNIT_ID" val="chip20223910_17*i*1"/>
  <p:tag name="KSO_WM_BEAUTIFY_FLAG" val="#wm#"/>
  <p:tag name="KSO_WM_TAG_VERSION" val="1.0"/>
  <p:tag name="KSO_WM_CHIP_GROUPID" val="62d6159202b43a043dc6c7a8"/>
  <p:tag name="KSO_WM_CHIP_XID" val="62d6160a02b43a043dc6d16c"/>
  <p:tag name="KSO_WM_UNIT_DEC_AREA_ID" val="2494140c58534049ba36095606c254fd"/>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a1c5f057613a4794a0cba75162fb85c4"/>
</p:tagLst>
</file>

<file path=ppt/tags/tag140.xml><?xml version="1.0" encoding="utf-8"?>
<p:tagLst xmlns:p="http://schemas.openxmlformats.org/presentationml/2006/main">
  <p:tag name="KSO_WM_UNIT_IS_BACKGROUND_MASK" val="1"/>
</p:tagLst>
</file>

<file path=ppt/tags/tag141.xml><?xml version="1.0" encoding="utf-8"?>
<p:tagLst xmlns:p="http://schemas.openxmlformats.org/presentationml/2006/main">
  <p:tag name="KSO_WM_UNIT_SUBTYPE" val="v"/>
  <p:tag name="KSO_WM_TEMPLATE_CATEGORY" val="chip"/>
  <p:tag name="KSO_WM_TEMPLATE_INDEX" val="20223910"/>
  <p:tag name="KSO_WM_UNIT_TYPE" val="i"/>
  <p:tag name="KSO_WM_UNIT_INDEX" val="1"/>
  <p:tag name="KSO_WM_UNIT_ID" val="chip20223910_14*i*1"/>
  <p:tag name="KSO_WM_BEAUTIFY_FLAG" val="#wm#"/>
  <p:tag name="KSO_WM_TAG_VERSION" val="1.0"/>
  <p:tag name="KSO_WM_CHIP_GROUPID" val="62d6159202b43a043dc6c7a8"/>
  <p:tag name="KSO_WM_CHIP_XID" val="62d6160a02b43a043dc6d195"/>
  <p:tag name="KSO_WM_UNIT_DEC_AREA_ID" val="228b2ee8a4144a278aed3ec3e788c2b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fc65b1d04944ddaa5ec6517818746fe"/>
  <p:tag name="KSO_WM_SLIDE_BACKGROUND_TYPE" val="bottomTop"/>
</p:tagLst>
</file>

<file path=ppt/tags/tag14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bg20221144_5*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144"/>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1a5c35dcf14e69e7f8bccfd"/>
  <p:tag name="KSO_WM_CHIP_XID" val="62788cb9a0f60d12b19e6077"/>
</p:tagLst>
</file>

<file path=ppt/tags/tag143.xml><?xml version="1.0" encoding="utf-8"?>
<p:tagLst xmlns:p="http://schemas.openxmlformats.org/presentationml/2006/main">
  <p:tag name="KSO_WM_UNIT_SUBTYPE" val="t"/>
  <p:tag name="KSO_WM_TEMPLATE_CATEGORY" val="chip"/>
  <p:tag name="KSO_WM_TEMPLATE_INDEX" val="20223910"/>
  <p:tag name="KSO_WM_UNIT_TYPE" val="i"/>
  <p:tag name="KSO_WM_UNIT_INDEX" val="1"/>
  <p:tag name="KSO_WM_UNIT_ID" val="chip20223910_16*i*1"/>
  <p:tag name="KSO_WM_BEAUTIFY_FLAG" val="#wm#"/>
  <p:tag name="KSO_WM_TAG_VERSION" val="1.0"/>
  <p:tag name="KSO_WM_CHIP_GROUPID" val="62d6159202b43a043dc6c7a8"/>
  <p:tag name="KSO_WM_CHIP_XID" val="62d6160a02b43a043dc6d161"/>
  <p:tag name="KSO_WM_UNIT_DEC_AREA_ID" val="855a6c2895c9433e91c13921790a1923"/>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9ad313524e844e5e80ad623d7e137ab6"/>
  <p:tag name="KSO_WM_SLIDE_BACKGROUND_TYPE" val="bottomTop"/>
</p:tagLst>
</file>

<file path=ppt/tags/tag144.xml><?xml version="1.0" encoding="utf-8"?>
<p:tagLst xmlns:p="http://schemas.openxmlformats.org/presentationml/2006/main">
  <p:tag name="KSO_WM_UNIT_SUBTYPE" val="t"/>
  <p:tag name="KSO_WM_TEMPLATE_CATEGORY" val="chip"/>
  <p:tag name="KSO_WM_TEMPLATE_INDEX" val="20223910"/>
  <p:tag name="KSO_WM_UNIT_TYPE" val="i"/>
  <p:tag name="KSO_WM_UNIT_INDEX" val="1"/>
  <p:tag name="KSO_WM_UNIT_ID" val="chip20223910_15*i*1"/>
  <p:tag name="KSO_WM_BEAUTIFY_FLAG" val="#wm#"/>
  <p:tag name="KSO_WM_TAG_VERSION" val="1.0"/>
  <p:tag name="KSO_WM_CHIP_GROUPID" val="62d6159202b43a043dc6c7a8"/>
  <p:tag name="KSO_WM_CHIP_XID" val="62d6160a02b43a043dc6d13e"/>
  <p:tag name="KSO_WM_UNIT_DEC_AREA_ID" val="be24397502db49238bb0e767d257fa3a"/>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c22af948363746cf8eaf5944add9d8d5"/>
  <p:tag name="KSO_WM_SLIDE_BACKGROUND_TYPE" val="bottomTop"/>
</p:tagLst>
</file>

<file path=ppt/tags/tag145.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46.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47.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48.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49.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UNIT_SUBTYPE" val="t"/>
  <p:tag name="KSO_WM_TEMPLATE_CATEGORY" val="chip"/>
  <p:tag name="KSO_WM_TEMPLATE_INDEX" val="20223910"/>
  <p:tag name="KSO_WM_UNIT_TYPE" val="i"/>
  <p:tag name="KSO_WM_UNIT_INDEX" val="1"/>
  <p:tag name="KSO_WM_UNIT_ID" val="chip20223910_16*i*1"/>
  <p:tag name="KSO_WM_BEAUTIFY_FLAG" val="#wm#"/>
  <p:tag name="KSO_WM_TAG_VERSION" val="1.0"/>
  <p:tag name="KSO_WM_CHIP_GROUPID" val="62d6159202b43a043dc6c7a8"/>
  <p:tag name="KSO_WM_CHIP_XID" val="62d6160a02b43a043dc6d161"/>
  <p:tag name="KSO_WM_UNIT_DEC_AREA_ID" val="eda20af4e79b4e0296eadd661e1e7bec"/>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36e5d917354f45378507c763a85df4a0"/>
</p:tagLst>
</file>

<file path=ppt/tags/tag150.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51.xml><?xml version="1.0" encoding="utf-8"?>
<p:tagLst xmlns:p="http://schemas.openxmlformats.org/presentationml/2006/main">
  <p:tag name="KSO_WM_UNIT_SUBTYPE" val="v"/>
  <p:tag name="KSO_WM_TEMPLATE_CATEGORY" val="chip"/>
  <p:tag name="KSO_WM_TEMPLATE_INDEX" val="20223910"/>
  <p:tag name="KSO_WM_UNIT_TYPE" val="i"/>
  <p:tag name="KSO_WM_UNIT_INDEX" val="1"/>
  <p:tag name="KSO_WM_UNIT_ID" val="chip20223910_14*i*1"/>
  <p:tag name="KSO_WM_BEAUTIFY_FLAG" val="#wm#"/>
  <p:tag name="KSO_WM_TAG_VERSION" val="1.0"/>
  <p:tag name="KSO_WM_CHIP_GROUPID" val="62d6159202b43a043dc6c7a8"/>
  <p:tag name="KSO_WM_CHIP_XID" val="62d6160a02b43a043dc6d195"/>
  <p:tag name="KSO_WM_UNIT_DEC_AREA_ID" val="a4613fec297249f58f8e05d98a17b18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e583d66b4f54c6bac826c95803f8cd6"/>
  <p:tag name="KSO_WM_SLIDE_BACKGROUND_TYPE" val="navigation"/>
</p:tagLst>
</file>

<file path=ppt/tags/tag15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bg20221144_6*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144"/>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1a5c35dcf14e69e7f8bccfd"/>
  <p:tag name="KSO_WM_CHIP_XID" val="62788cb9a0f60d12b19e6078"/>
</p:tagLst>
</file>

<file path=ppt/tags/tag153.xml><?xml version="1.0" encoding="utf-8"?>
<p:tagLst xmlns:p="http://schemas.openxmlformats.org/presentationml/2006/main">
  <p:tag name="KSO_WM_UNIT_SUBTYPE" val="t"/>
  <p:tag name="KSO_WM_TEMPLATE_CATEGORY" val="chip"/>
  <p:tag name="KSO_WM_TEMPLATE_INDEX" val="20223910"/>
  <p:tag name="KSO_WM_UNIT_TYPE" val="i"/>
  <p:tag name="KSO_WM_UNIT_INDEX" val="1"/>
  <p:tag name="KSO_WM_UNIT_ID" val="chip20223910_18*i*1"/>
  <p:tag name="KSO_WM_BEAUTIFY_FLAG" val="#wm#"/>
  <p:tag name="KSO_WM_TAG_VERSION" val="1.0"/>
  <p:tag name="KSO_WM_CHIP_GROUPID" val="62d6159202b43a043dc6c7a8"/>
  <p:tag name="KSO_WM_CHIP_XID" val="62d6160a02b43a043dc6d171"/>
  <p:tag name="KSO_WM_UNIT_DEC_AREA_ID" val="8d4e2cde10894d48a79a2d8d105c0c69"/>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b7189f784c5643cdaea9405c759985fa"/>
  <p:tag name="KSO_WM_SLIDE_BACKGROUND_TYPE" val="navigation"/>
</p:tagLst>
</file>

<file path=ppt/tags/tag154.xml><?xml version="1.0" encoding="utf-8"?>
<p:tagLst xmlns:p="http://schemas.openxmlformats.org/presentationml/2006/main">
  <p:tag name="KSO_WM_UNIT_SUBTYPE" val="t"/>
  <p:tag name="KSO_WM_TEMPLATE_CATEGORY" val="chip"/>
  <p:tag name="KSO_WM_TEMPLATE_INDEX" val="20223910"/>
  <p:tag name="KSO_WM_UNIT_TYPE" val="i"/>
  <p:tag name="KSO_WM_UNIT_INDEX" val="1"/>
  <p:tag name="KSO_WM_UNIT_ID" val="chip20223910_17*i*1"/>
  <p:tag name="KSO_WM_BEAUTIFY_FLAG" val="#wm#"/>
  <p:tag name="KSO_WM_TAG_VERSION" val="1.0"/>
  <p:tag name="KSO_WM_CHIP_GROUPID" val="62d6159202b43a043dc6c7a8"/>
  <p:tag name="KSO_WM_CHIP_XID" val="62d6160a02b43a043dc6d16c"/>
  <p:tag name="KSO_WM_UNIT_DEC_AREA_ID" val="0c8b666bd8974774bf543b3cec0ca658"/>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afe3244f190e4aa68c021c4db5ae31cd"/>
  <p:tag name="KSO_WM_SLIDE_BACKGROUND_TYPE" val="navigation"/>
</p:tagLst>
</file>

<file path=ppt/tags/tag155.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56.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57.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58.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59.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6.xml><?xml version="1.0" encoding="utf-8"?>
<p:tagLst xmlns:p="http://schemas.openxmlformats.org/presentationml/2006/main">
  <p:tag name="KSO_WM_UNIT_SUBTYPE" val="t"/>
  <p:tag name="KSO_WM_TEMPLATE_CATEGORY" val="chip"/>
  <p:tag name="KSO_WM_TEMPLATE_INDEX" val="20223910"/>
  <p:tag name="KSO_WM_UNIT_TYPE" val="i"/>
  <p:tag name="KSO_WM_UNIT_INDEX" val="1"/>
  <p:tag name="KSO_WM_UNIT_ID" val="chip20223910_18*i*1"/>
  <p:tag name="KSO_WM_BEAUTIFY_FLAG" val="#wm#"/>
  <p:tag name="KSO_WM_TAG_VERSION" val="1.0"/>
  <p:tag name="KSO_WM_CHIP_GROUPID" val="62d6159202b43a043dc6c7a8"/>
  <p:tag name="KSO_WM_CHIP_XID" val="62d6160a02b43a043dc6d171"/>
  <p:tag name="KSO_WM_UNIT_DEC_AREA_ID" val="47caa9d7341545808a78db5dfca7966d"/>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1122ee0413f44fc6a7e1e41f71ac955f"/>
</p:tagLst>
</file>

<file path=ppt/tags/tag160.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61.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62.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63.xml><?xml version="1.0" encoding="utf-8"?>
<p:tagLst xmlns:p="http://schemas.openxmlformats.org/presentationml/2006/main">
  <p:tag name="KSO_WM_UNIT_SUBTYPE" val="v"/>
  <p:tag name="KSO_WM_TEMPLATE_CATEGORY" val="chip"/>
  <p:tag name="KSO_WM_TEMPLATE_INDEX" val="20223910"/>
  <p:tag name="KSO_WM_UNIT_TYPE" val="i"/>
  <p:tag name="KSO_WM_UNIT_INDEX" val="1"/>
  <p:tag name="KSO_WM_UNIT_ID" val="chip20223910_14*i*1"/>
  <p:tag name="KSO_WM_BEAUTIFY_FLAG" val="#wm#"/>
  <p:tag name="KSO_WM_TAG_VERSION" val="1.0"/>
  <p:tag name="KSO_WM_CHIP_GROUPID" val="62d6159202b43a043dc6c7a8"/>
  <p:tag name="KSO_WM_CHIP_XID" val="62d6160a02b43a043dc6d195"/>
  <p:tag name="KSO_WM_UNIT_DEC_AREA_ID" val="24a004da98ac43e1ab8165005d65197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544a86e69994affb325eade76d2e1e5"/>
  <p:tag name="KSO_WM_SLIDE_BACKGROUND_TYPE" val="belt"/>
</p:tagLst>
</file>

<file path=ppt/tags/tag16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bg20221144_7*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144"/>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1a5c35dcf14e69e7f8bccfd"/>
  <p:tag name="KSO_WM_CHIP_XID" val="62788cb9a0f60d12b19e6079"/>
</p:tagLst>
</file>

<file path=ppt/tags/tag165.xml><?xml version="1.0" encoding="utf-8"?>
<p:tagLst xmlns:p="http://schemas.openxmlformats.org/presentationml/2006/main">
  <p:tag name="KSO_WM_UNIT_SUBTYPE" val="t"/>
  <p:tag name="KSO_WM_TEMPLATE_CATEGORY" val="chip"/>
  <p:tag name="KSO_WM_TEMPLATE_INDEX" val="20223910"/>
  <p:tag name="KSO_WM_UNIT_TYPE" val="i"/>
  <p:tag name="KSO_WM_UNIT_INDEX" val="1"/>
  <p:tag name="KSO_WM_UNIT_ID" val="chip20223910_18*i*1"/>
  <p:tag name="KSO_WM_BEAUTIFY_FLAG" val="#wm#"/>
  <p:tag name="KSO_WM_TAG_VERSION" val="1.0"/>
  <p:tag name="KSO_WM_CHIP_GROUPID" val="62d6159202b43a043dc6c7a8"/>
  <p:tag name="KSO_WM_CHIP_XID" val="62d6160a02b43a043dc6d171"/>
  <p:tag name="KSO_WM_UNIT_DEC_AREA_ID" val="e1a89764838f44449ff23fbc5655f12d"/>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fa311e198bf343b5ae17377eba6e4fa8"/>
  <p:tag name="KSO_WM_SLIDE_BACKGROUND_TYPE" val="belt"/>
</p:tagLst>
</file>

<file path=ppt/tags/tag166.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67.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68.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69.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0.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71.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TEMPLATE_CATEGORY" val="custom"/>
  <p:tag name="KSO_WM_TEMPLATE_INDEX" val="20223910"/>
</p:tagLst>
</file>

<file path=ppt/tags/tag172.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TEMPLATE_CATEGORY" val="custom"/>
  <p:tag name="KSO_WM_TEMPLATE_INDEX" val="20223910"/>
</p:tagLst>
</file>

<file path=ppt/tags/tag1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6.xml><?xml version="1.0" encoding="utf-8"?>
<p:tagLst xmlns:p="http://schemas.openxmlformats.org/presentationml/2006/main">
  <p:tag name="KSO_WM_BEAUTIFY_FLAG" val="#wm#"/>
  <p:tag name="KSO_WM_TAG_VERSION" val="1.0"/>
  <p:tag name="KSO_WM_TEMPLATE_CATEGORY" val="custom"/>
  <p:tag name="KSO_WM_TEMPLATE_INDEX" val="20223910"/>
  <p:tag name="KSO_WM_CHIP_COLORING" val="3"/>
</p:tagLst>
</file>

<file path=ppt/tags/tag177.xml><?xml version="1.0" encoding="utf-8"?>
<p:tagLst xmlns:p="http://schemas.openxmlformats.org/presentationml/2006/main">
  <p:tag name="KSO_WM_UNIT_DEFAULT_FONT" val="40;44;2"/>
  <p:tag name="KSO_WM_UNIT_BLOCK" val="0"/>
  <p:tag name="KSO_WM_UNIT_DEC_AREA_ID" val="f96f38ce08224c3cba5a48bc1bc37648"/>
  <p:tag name="KSO_WM_UNIT_ISCONTENTSTITLE" val="0"/>
  <p:tag name="KSO_WM_UNIT_ISNUMDGMTITLE" val="0"/>
  <p:tag name="KSO_WM_UNIT_PRESET_TEXT" val="小清新风教学素材模板"/>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custom20223910_1*a*1"/>
  <p:tag name="KSO_WM_TEMPLATE_CATEGORY" val="custom"/>
  <p:tag name="KSO_WM_TEMPLATE_INDEX" val="20223910"/>
  <p:tag name="KSO_WM_UNIT_LAYERLEVEL" val="1"/>
  <p:tag name="KSO_WM_TAG_VERSION" val="1.0"/>
  <p:tag name="KSO_WM_BEAUTIFY_FLAG" val="#wm#"/>
  <p:tag name="KSO_WM_CHIP_GROUPID" val="624cf6908c72ca61f790a25b"/>
  <p:tag name="KSO_WM_CHIP_XID" val="624cf6908c72ca61f790a25a"/>
  <p:tag name="KSO_WM_CHIP_FILLAREA_FILL_RULE" val="{&quot;fill_align&quot;:&quot;cm&quot;,&quot;fill_mode&quot;:&quot;adaptive&quot;,&quot;sacle_strategy&quot;:&quot;smart&quot;}"/>
  <p:tag name="KSO_WM_ASSEMBLE_CHIP_INDEX" val="bde1977a8d0c40e5930de09480ef2ce7"/>
  <p:tag name="KSO_WM_UNIT_TEXT_FILL_FORE_SCHEMECOLOR_INDEX_BRIGHTNESS" val="0.15"/>
  <p:tag name="KSO_WM_UNIT_TEXT_FILL_FORE_SCHEMECOLOR_INDEX" val="13"/>
  <p:tag name="KSO_WM_UNIT_TEXT_FILL_TYPE" val="1"/>
</p:tagLst>
</file>

<file path=ppt/tags/tag178.xml><?xml version="1.0" encoding="utf-8"?>
<p:tagLst xmlns:p="http://schemas.openxmlformats.org/presentationml/2006/main">
  <p:tag name="KSO_WM_UNIT_DEFAULT_FONT" val="14;16;2"/>
  <p:tag name="KSO_WM_UNIT_BLOCK" val="0"/>
  <p:tag name="KSO_WM_UNIT_DEC_AREA_ID" val="ee313e4aee8c4b38b413fb5c868614a8"/>
  <p:tag name="KSO_WM_UNIT_SUBTYPE" val="a"/>
  <p:tag name="KSO_WM_UNIT_PRESET_TEXT" val="单击此处添加正文，文字是您思想的提炼，为了演示发布的良好效果，请言简意赅地阐述您的观点。"/>
  <p:tag name="KSO_WM_UNIT_NOCLEAR" val="0"/>
  <p:tag name="KSO_WM_UNIT_VALUE" val="84"/>
  <p:tag name="KSO_WM_UNIT_HIGHLIGHT" val="0"/>
  <p:tag name="KSO_WM_UNIT_COMPATIBLE" val="0"/>
  <p:tag name="KSO_WM_UNIT_DIAGRAM_ISNUMVISUAL" val="0"/>
  <p:tag name="KSO_WM_UNIT_DIAGRAM_ISREFERUNIT" val="0"/>
  <p:tag name="KSO_WM_UNIT_TYPE" val="f"/>
  <p:tag name="KSO_WM_UNIT_INDEX" val="1"/>
  <p:tag name="KSO_WM_UNIT_ID" val="custom20223910_1*f*1"/>
  <p:tag name="KSO_WM_TEMPLATE_CATEGORY" val="custom"/>
  <p:tag name="KSO_WM_TEMPLATE_INDEX" val="20223910"/>
  <p:tag name="KSO_WM_UNIT_LAYERLEVEL" val="1"/>
  <p:tag name="KSO_WM_TAG_VERSION" val="1.0"/>
  <p:tag name="KSO_WM_BEAUTIFY_FLAG" val="#wm#"/>
  <p:tag name="KSO_WM_CHIP_GROUPID" val="624cf6908c72ca61f790a25b"/>
  <p:tag name="KSO_WM_CHIP_XID" val="624cf6908c72ca61f790a25a"/>
  <p:tag name="KSO_WM_CHIP_FILLAREA_FILL_RULE" val="{&quot;fill_align&quot;:&quot;cm&quot;,&quot;fill_mode&quot;:&quot;adaptive&quot;,&quot;sacle_strategy&quot;:&quot;smart&quot;}"/>
  <p:tag name="KSO_WM_ASSEMBLE_CHIP_INDEX" val="bde1977a8d0c40e5930de09480ef2ce7"/>
  <p:tag name="KSO_WM_UNIT_TEXT_FILL_FORE_SCHEMECOLOR_INDEX_BRIGHTNESS" val="0.15"/>
  <p:tag name="KSO_WM_UNIT_TEXT_FILL_FORE_SCHEMECOLOR_INDEX" val="13"/>
  <p:tag name="KSO_WM_UNIT_TEXT_FILL_TYPE" val="1"/>
</p:tagLst>
</file>

<file path=ppt/tags/tag179.xml><?xml version="1.0" encoding="utf-8"?>
<p:tagLst xmlns:p="http://schemas.openxmlformats.org/presentationml/2006/main">
  <p:tag name="KSO_WM_SLIDE_ID" val="custom20223910_1"/>
  <p:tag name="KSO_WM_TEMPLATE_SUBCATEGORY" val="21"/>
  <p:tag name="KSO_WM_TEMPLATE_MASTER_TYPE" val="1"/>
  <p:tag name="KSO_WM_TEMPLATE_COLOR_TYPE" val="1"/>
  <p:tag name="KSO_WM_SLIDE_ITEM_CNT" val="0"/>
  <p:tag name="KSO_WM_SLIDE_INDEX" val="1"/>
  <p:tag name="KSO_WM_TAG_VERSION" val="1.0"/>
  <p:tag name="KSO_WM_BEAUTIFY_FLAG" val="#wm#"/>
  <p:tag name="KSO_WM_TEMPLATE_CATEGORY" val="custom"/>
  <p:tag name="KSO_WM_TEMPLATE_INDEX" val="20223910"/>
  <p:tag name="KSO_WM_SLIDE_LAYOUT" val="a_f"/>
  <p:tag name="KSO_WM_SLIDE_LAYOUT_CNT" val="1_1"/>
  <p:tag name="KSO_WM_CHIP_INFOS" val="{&quot;type&quot;:0,&quot;layout_type&quot;:&quot;1_NF_C_25&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endPage&quot;],&quot;useType&quot;:[&quot;ppt&quot;]}"/>
  <p:tag name="KSO_WM_CHIP_XID" val="616165eba28ed723e774ed08"/>
  <p:tag name="KSO_WM_CHIP_FILLPROP" val="[[{&quot;text_align&quot;:&quot;lm&quot;,&quot;text_direction&quot;:&quot;horizontal&quot;,&quot;support_big_font&quot;:false,&quot;picture_toward&quot;:0,&quot;picture_dockside&quot;:[],&quot;fill_id&quot;:&quot;89fb0785f25c4fd380d96b4cfa3d0d79&quot;,&quot;fill_align&quot;:&quot;lm&quot;,&quot;chip_types&quot;:[&quot;header&quot;]}],[{&quot;text_align&quot;:&quot;cm&quot;,&quot;text_direction&quot;:&quot;horizontal&quot;,&quot;support_big_font&quot;:false,&quot;picture_toward&quot;:0,&quot;picture_dockside&quot;:[],&quot;fill_id&quot;:&quot;89fb0785f25c4fd380d96b4cfa3d0d79&quot;,&quot;fill_align&quot;:&quot;cm&quot;,&quot;chip_types&quot;:[&quot;header&quot;]}],[{&quot;text_align&quot;:&quot;lm&quot;,&quot;text_direction&quot;:&quot;horizontal&quot;,&quot;support_big_font&quot;:false,&quot;picture_toward&quot;:0,&quot;picture_dockside&quot;:[],&quot;fill_id&quot;:&quot;89fb0785f25c4fd380d96b4cfa3d0d79&quot;,&quot;fill_align&quot;:&quot;cm&quot;,&quot;chip_types&quot;:[&quot;header&quot;]}],[{&quot;text_align&quot;:&quot;rm&quot;,&quot;text_direction&quot;:&quot;horizontal&quot;,&quot;support_big_font&quot;:false,&quot;picture_toward&quot;:0,&quot;picture_dockside&quot;:[],&quot;fill_id&quot;:&quot;89fb0785f25c4fd380d96b4cfa3d0d79&quot;,&quot;fill_align&quot;:&quot;cm&quot;,&quot;chip_types&quot;:[&quot;header&quot;]}]]"/>
  <p:tag name="KSO_WM_CHIP_DECFILLPROP" val="[]"/>
  <p:tag name="KSO_WM_CHIP_GROUPID" val="616165eba28ed723e774ed07"/>
  <p:tag name="KSO_WM_SLIDE_LAYOUT_INFO" val="{&quot;id&quot;:&quot;2022-09-09T10:39:19&quot;,&quot;margin&quot;:{&quot;bottom&quot;:6.3192968368530273,&quot;left&quot;:8.1297636032104492,&quot;right&quot;:8.1262359619140625,&quot;top&quot;:6.3192968368530273},&quot;type&quot;:0}"/>
  <p:tag name="KSO_WM_SLIDE_BK_DARK_LIGHT" val="2"/>
  <p:tag name="KSO_WM_SLIDE_BACKGROUND_TYPE" val="general"/>
  <p:tag name="KSO_WM_SLIDE_SUPPORT_FEATURE_TYPE" val="0"/>
  <p:tag name="KSO_WM_SLIDE_TYPE" val="title"/>
  <p:tag name="KSO_WM_TEMPLATE_MASTER_THUMB_INDEX" val="12"/>
  <p:tag name="KSO_WM_CHIP_COLORING" val="3"/>
  <p:tag name="KSO_WM_SLIDE_SUBTYPE" val="pureTxt"/>
  <p:tag name="KSO_WM_TEMPLATE_ASSEMBLE_XID" val="631aa7562cedfa121b5e9a8f"/>
  <p:tag name="KSO_WM_TEMPLATE_ASSEMBLE_GROUPID" val="62d6159202b43a043dc6c7a8"/>
  <p:tag name="KSO_WM_TEMPLATE_THUMBS_INDEX" val="1、2、4、6、7、19"/>
</p:tagLst>
</file>

<file path=ppt/tags/tag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0.xml><?xml version="1.0" encoding="utf-8"?>
<p:tagLst xmlns:p="http://schemas.openxmlformats.org/presentationml/2006/main">
  <p:tag name="KSO_WM_UNIT_DEFAULT_FONT" val="40;44;2"/>
  <p:tag name="KSO_WM_UNIT_BLOCK" val="0"/>
  <p:tag name="KSO_WM_UNIT_DEC_AREA_ID" val="f96f38ce08224c3cba5a48bc1bc37648"/>
  <p:tag name="KSO_WM_UNIT_ISCONTENTSTITLE" val="0"/>
  <p:tag name="KSO_WM_UNIT_ISNUMDGMTITLE" val="0"/>
  <p:tag name="KSO_WM_UNIT_PRESET_TEXT" val="小清新风教学素材模板"/>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custom20223910_1*a*1"/>
  <p:tag name="KSO_WM_TEMPLATE_CATEGORY" val="custom"/>
  <p:tag name="KSO_WM_TEMPLATE_INDEX" val="20223910"/>
  <p:tag name="KSO_WM_UNIT_LAYERLEVEL" val="1"/>
  <p:tag name="KSO_WM_TAG_VERSION" val="1.0"/>
  <p:tag name="KSO_WM_BEAUTIFY_FLAG" val="#wm#"/>
  <p:tag name="KSO_WM_CHIP_GROUPID" val="624cf6908c72ca61f790a25b"/>
  <p:tag name="KSO_WM_CHIP_XID" val="624cf6908c72ca61f790a25a"/>
  <p:tag name="KSO_WM_CHIP_FILLAREA_FILL_RULE" val="{&quot;fill_align&quot;:&quot;cm&quot;,&quot;fill_mode&quot;:&quot;adaptive&quot;,&quot;sacle_strategy&quot;:&quot;smart&quot;}"/>
  <p:tag name="KSO_WM_ASSEMBLE_CHIP_INDEX" val="bde1977a8d0c40e5930de09480ef2ce7"/>
  <p:tag name="KSO_WM_UNIT_TEXT_FILL_FORE_SCHEMECOLOR_INDEX_BRIGHTNESS" val="0.15"/>
  <p:tag name="KSO_WM_UNIT_TEXT_FILL_FORE_SCHEMECOLOR_INDEX" val="13"/>
  <p:tag name="KSO_WM_UNIT_TEXT_FILL_TYPE" val="1"/>
</p:tagLst>
</file>

<file path=ppt/tags/tag181.xml><?xml version="1.0" encoding="utf-8"?>
<p:tagLst xmlns:p="http://schemas.openxmlformats.org/presentationml/2006/main">
  <p:tag name="KSO_WM_UNIT_DEFAULT_FONT" val="14;16;2"/>
  <p:tag name="KSO_WM_UNIT_BLOCK" val="0"/>
  <p:tag name="KSO_WM_UNIT_DEC_AREA_ID" val="ee313e4aee8c4b38b413fb5c868614a8"/>
  <p:tag name="KSO_WM_UNIT_SUBTYPE" val="a"/>
  <p:tag name="KSO_WM_UNIT_PRESET_TEXT" val="单击此处添加正文，文字是您思想的提炼，为了演示发布的良好效果，请言简意赅地阐述您的观点。"/>
  <p:tag name="KSO_WM_UNIT_NOCLEAR" val="0"/>
  <p:tag name="KSO_WM_UNIT_VALUE" val="84"/>
  <p:tag name="KSO_WM_UNIT_HIGHLIGHT" val="0"/>
  <p:tag name="KSO_WM_UNIT_COMPATIBLE" val="0"/>
  <p:tag name="KSO_WM_UNIT_DIAGRAM_ISNUMVISUAL" val="0"/>
  <p:tag name="KSO_WM_UNIT_DIAGRAM_ISREFERUNIT" val="0"/>
  <p:tag name="KSO_WM_UNIT_TYPE" val="f"/>
  <p:tag name="KSO_WM_UNIT_INDEX" val="1"/>
  <p:tag name="KSO_WM_UNIT_ID" val="custom20223910_1*f*1"/>
  <p:tag name="KSO_WM_TEMPLATE_CATEGORY" val="custom"/>
  <p:tag name="KSO_WM_TEMPLATE_INDEX" val="20223910"/>
  <p:tag name="KSO_WM_UNIT_LAYERLEVEL" val="1"/>
  <p:tag name="KSO_WM_TAG_VERSION" val="1.0"/>
  <p:tag name="KSO_WM_BEAUTIFY_FLAG" val="#wm#"/>
  <p:tag name="KSO_WM_CHIP_GROUPID" val="624cf6908c72ca61f790a25b"/>
  <p:tag name="KSO_WM_CHIP_XID" val="624cf6908c72ca61f790a25a"/>
  <p:tag name="KSO_WM_CHIP_FILLAREA_FILL_RULE" val="{&quot;fill_align&quot;:&quot;cm&quot;,&quot;fill_mode&quot;:&quot;adaptive&quot;,&quot;sacle_strategy&quot;:&quot;smart&quot;}"/>
  <p:tag name="KSO_WM_ASSEMBLE_CHIP_INDEX" val="bde1977a8d0c40e5930de09480ef2ce7"/>
  <p:tag name="KSO_WM_UNIT_TEXT_FILL_FORE_SCHEMECOLOR_INDEX_BRIGHTNESS" val="0.15"/>
  <p:tag name="KSO_WM_UNIT_TEXT_FILL_FORE_SCHEMECOLOR_INDEX" val="13"/>
  <p:tag name="KSO_WM_UNIT_TEXT_FILL_TYPE" val="1"/>
</p:tagLst>
</file>

<file path=ppt/tags/tag182.xml><?xml version="1.0" encoding="utf-8"?>
<p:tagLst xmlns:p="http://schemas.openxmlformats.org/presentationml/2006/main">
  <p:tag name="KSO_WM_SLIDE_ID" val="custom20223910_1"/>
  <p:tag name="KSO_WM_TEMPLATE_SUBCATEGORY" val="21"/>
  <p:tag name="KSO_WM_TEMPLATE_MASTER_TYPE" val="1"/>
  <p:tag name="KSO_WM_TEMPLATE_COLOR_TYPE" val="1"/>
  <p:tag name="KSO_WM_SLIDE_ITEM_CNT" val="0"/>
  <p:tag name="KSO_WM_SLIDE_INDEX" val="1"/>
  <p:tag name="KSO_WM_TAG_VERSION" val="1.0"/>
  <p:tag name="KSO_WM_BEAUTIFY_FLAG" val="#wm#"/>
  <p:tag name="KSO_WM_TEMPLATE_CATEGORY" val="custom"/>
  <p:tag name="KSO_WM_TEMPLATE_INDEX" val="20223910"/>
  <p:tag name="KSO_WM_SLIDE_LAYOUT" val="a_f"/>
  <p:tag name="KSO_WM_SLIDE_LAYOUT_CNT" val="1_1"/>
  <p:tag name="KSO_WM_CHIP_INFOS" val="{&quot;type&quot;:0,&quot;layout_type&quot;:&quot;1_NF_C_25&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endPage&quot;],&quot;useType&quot;:[&quot;ppt&quot;]}"/>
  <p:tag name="KSO_WM_CHIP_XID" val="616165eba28ed723e774ed08"/>
  <p:tag name="KSO_WM_CHIP_FILLPROP" val="[[{&quot;text_align&quot;:&quot;lm&quot;,&quot;text_direction&quot;:&quot;horizontal&quot;,&quot;support_big_font&quot;:false,&quot;picture_toward&quot;:0,&quot;picture_dockside&quot;:[],&quot;fill_id&quot;:&quot;89fb0785f25c4fd380d96b4cfa3d0d79&quot;,&quot;fill_align&quot;:&quot;lm&quot;,&quot;chip_types&quot;:[&quot;header&quot;]}],[{&quot;text_align&quot;:&quot;cm&quot;,&quot;text_direction&quot;:&quot;horizontal&quot;,&quot;support_big_font&quot;:false,&quot;picture_toward&quot;:0,&quot;picture_dockside&quot;:[],&quot;fill_id&quot;:&quot;89fb0785f25c4fd380d96b4cfa3d0d79&quot;,&quot;fill_align&quot;:&quot;cm&quot;,&quot;chip_types&quot;:[&quot;header&quot;]}],[{&quot;text_align&quot;:&quot;lm&quot;,&quot;text_direction&quot;:&quot;horizontal&quot;,&quot;support_big_font&quot;:false,&quot;picture_toward&quot;:0,&quot;picture_dockside&quot;:[],&quot;fill_id&quot;:&quot;89fb0785f25c4fd380d96b4cfa3d0d79&quot;,&quot;fill_align&quot;:&quot;cm&quot;,&quot;chip_types&quot;:[&quot;header&quot;]}],[{&quot;text_align&quot;:&quot;rm&quot;,&quot;text_direction&quot;:&quot;horizontal&quot;,&quot;support_big_font&quot;:false,&quot;picture_toward&quot;:0,&quot;picture_dockside&quot;:[],&quot;fill_id&quot;:&quot;89fb0785f25c4fd380d96b4cfa3d0d79&quot;,&quot;fill_align&quot;:&quot;cm&quot;,&quot;chip_types&quot;:[&quot;header&quot;]}]]"/>
  <p:tag name="KSO_WM_CHIP_DECFILLPROP" val="[]"/>
  <p:tag name="KSO_WM_CHIP_GROUPID" val="616165eba28ed723e774ed07"/>
  <p:tag name="KSO_WM_SLIDE_LAYOUT_INFO" val="{&quot;id&quot;:&quot;2022-09-09T10:39:19&quot;,&quot;margin&quot;:{&quot;bottom&quot;:6.3192968368530273,&quot;left&quot;:8.1297636032104492,&quot;right&quot;:8.1262359619140625,&quot;top&quot;:6.3192968368530273},&quot;type&quot;:0}"/>
  <p:tag name="KSO_WM_SLIDE_BK_DARK_LIGHT" val="2"/>
  <p:tag name="KSO_WM_SLIDE_BACKGROUND_TYPE" val="general"/>
  <p:tag name="KSO_WM_SLIDE_SUPPORT_FEATURE_TYPE" val="0"/>
  <p:tag name="KSO_WM_SLIDE_TYPE" val="title"/>
  <p:tag name="KSO_WM_TEMPLATE_MASTER_THUMB_INDEX" val="12"/>
  <p:tag name="KSO_WM_CHIP_COLORING" val="3"/>
  <p:tag name="KSO_WM_SLIDE_SUBTYPE" val="pureTxt"/>
  <p:tag name="KSO_WM_TEMPLATE_ASSEMBLE_XID" val="631aa7562cedfa121b5e9a8f"/>
  <p:tag name="KSO_WM_TEMPLATE_ASSEMBLE_GROUPID" val="62d6159202b43a043dc6c7a8"/>
  <p:tag name="KSO_WM_TEMPLATE_THUMBS_INDEX" val="1、2、4、6、7、19"/>
</p:tagLst>
</file>

<file path=ppt/tags/tag183.xml><?xml version="1.0" encoding="utf-8"?>
<p:tagLst xmlns:p="http://schemas.openxmlformats.org/presentationml/2006/main">
  <p:tag name="KSO_WM_UNIT_DEFAULT_FONT" val="40;44;2"/>
  <p:tag name="KSO_WM_UNIT_BLOCK" val="0"/>
  <p:tag name="KSO_WM_UNIT_DEC_AREA_ID" val="f96f38ce08224c3cba5a48bc1bc37648"/>
  <p:tag name="KSO_WM_UNIT_ISCONTENTSTITLE" val="0"/>
  <p:tag name="KSO_WM_UNIT_ISNUMDGMTITLE" val="0"/>
  <p:tag name="KSO_WM_UNIT_PRESET_TEXT" val="小清新风教学素材模板"/>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custom20223910_1*a*1"/>
  <p:tag name="KSO_WM_TEMPLATE_CATEGORY" val="custom"/>
  <p:tag name="KSO_WM_TEMPLATE_INDEX" val="20223910"/>
  <p:tag name="KSO_WM_UNIT_LAYERLEVEL" val="1"/>
  <p:tag name="KSO_WM_TAG_VERSION" val="1.0"/>
  <p:tag name="KSO_WM_BEAUTIFY_FLAG" val="#wm#"/>
  <p:tag name="KSO_WM_CHIP_GROUPID" val="624cf6908c72ca61f790a25b"/>
  <p:tag name="KSO_WM_CHIP_XID" val="624cf6908c72ca61f790a25a"/>
  <p:tag name="KSO_WM_CHIP_FILLAREA_FILL_RULE" val="{&quot;fill_align&quot;:&quot;cm&quot;,&quot;fill_mode&quot;:&quot;adaptive&quot;,&quot;sacle_strategy&quot;:&quot;smart&quot;}"/>
  <p:tag name="KSO_WM_ASSEMBLE_CHIP_INDEX" val="bde1977a8d0c40e5930de09480ef2ce7"/>
  <p:tag name="KSO_WM_UNIT_TEXT_FILL_FORE_SCHEMECOLOR_INDEX_BRIGHTNESS" val="0.15"/>
  <p:tag name="KSO_WM_UNIT_TEXT_FILL_FORE_SCHEMECOLOR_INDEX" val="13"/>
  <p:tag name="KSO_WM_UNIT_TEXT_FILL_TYPE" val="1"/>
</p:tagLst>
</file>

<file path=ppt/tags/tag184.xml><?xml version="1.0" encoding="utf-8"?>
<p:tagLst xmlns:p="http://schemas.openxmlformats.org/presentationml/2006/main">
  <p:tag name="KSO_WM_UNIT_DEFAULT_FONT" val="14;16;2"/>
  <p:tag name="KSO_WM_UNIT_BLOCK" val="0"/>
  <p:tag name="KSO_WM_UNIT_DEC_AREA_ID" val="ee313e4aee8c4b38b413fb5c868614a8"/>
  <p:tag name="KSO_WM_UNIT_SUBTYPE" val="a"/>
  <p:tag name="KSO_WM_UNIT_PRESET_TEXT" val="单击此处添加正文，文字是您思想的提炼，为了演示发布的良好效果，请言简意赅地阐述您的观点。"/>
  <p:tag name="KSO_WM_UNIT_NOCLEAR" val="0"/>
  <p:tag name="KSO_WM_UNIT_VALUE" val="84"/>
  <p:tag name="KSO_WM_UNIT_HIGHLIGHT" val="0"/>
  <p:tag name="KSO_WM_UNIT_COMPATIBLE" val="0"/>
  <p:tag name="KSO_WM_UNIT_DIAGRAM_ISNUMVISUAL" val="0"/>
  <p:tag name="KSO_WM_UNIT_DIAGRAM_ISREFERUNIT" val="0"/>
  <p:tag name="KSO_WM_UNIT_TYPE" val="f"/>
  <p:tag name="KSO_WM_UNIT_INDEX" val="1"/>
  <p:tag name="KSO_WM_UNIT_ID" val="custom20223910_1*f*1"/>
  <p:tag name="KSO_WM_TEMPLATE_CATEGORY" val="custom"/>
  <p:tag name="KSO_WM_TEMPLATE_INDEX" val="20223910"/>
  <p:tag name="KSO_WM_UNIT_LAYERLEVEL" val="1"/>
  <p:tag name="KSO_WM_TAG_VERSION" val="1.0"/>
  <p:tag name="KSO_WM_BEAUTIFY_FLAG" val="#wm#"/>
  <p:tag name="KSO_WM_CHIP_GROUPID" val="624cf6908c72ca61f790a25b"/>
  <p:tag name="KSO_WM_CHIP_XID" val="624cf6908c72ca61f790a25a"/>
  <p:tag name="KSO_WM_CHIP_FILLAREA_FILL_RULE" val="{&quot;fill_align&quot;:&quot;cm&quot;,&quot;fill_mode&quot;:&quot;adaptive&quot;,&quot;sacle_strategy&quot;:&quot;smart&quot;}"/>
  <p:tag name="KSO_WM_ASSEMBLE_CHIP_INDEX" val="bde1977a8d0c40e5930de09480ef2ce7"/>
  <p:tag name="KSO_WM_UNIT_TEXT_FILL_FORE_SCHEMECOLOR_INDEX_BRIGHTNESS" val="0.15"/>
  <p:tag name="KSO_WM_UNIT_TEXT_FILL_FORE_SCHEMECOLOR_INDEX" val="13"/>
  <p:tag name="KSO_WM_UNIT_TEXT_FILL_TYPE" val="1"/>
</p:tagLst>
</file>

<file path=ppt/tags/tag185.xml><?xml version="1.0" encoding="utf-8"?>
<p:tagLst xmlns:p="http://schemas.openxmlformats.org/presentationml/2006/main">
  <p:tag name="KSO_WM_SLIDE_ID" val="custom20223910_1"/>
  <p:tag name="KSO_WM_TEMPLATE_SUBCATEGORY" val="21"/>
  <p:tag name="KSO_WM_TEMPLATE_MASTER_TYPE" val="1"/>
  <p:tag name="KSO_WM_TEMPLATE_COLOR_TYPE" val="1"/>
  <p:tag name="KSO_WM_SLIDE_ITEM_CNT" val="0"/>
  <p:tag name="KSO_WM_SLIDE_INDEX" val="1"/>
  <p:tag name="KSO_WM_TAG_VERSION" val="1.0"/>
  <p:tag name="KSO_WM_BEAUTIFY_FLAG" val="#wm#"/>
  <p:tag name="KSO_WM_TEMPLATE_CATEGORY" val="custom"/>
  <p:tag name="KSO_WM_TEMPLATE_INDEX" val="20223910"/>
  <p:tag name="KSO_WM_SLIDE_LAYOUT" val="a_f"/>
  <p:tag name="KSO_WM_SLIDE_LAYOUT_CNT" val="1_1"/>
  <p:tag name="KSO_WM_CHIP_INFOS" val="{&quot;type&quot;:0,&quot;layout_type&quot;:&quot;1_NF_C_25&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endPage&quot;],&quot;useType&quot;:[&quot;ppt&quot;]}"/>
  <p:tag name="KSO_WM_CHIP_XID" val="616165eba28ed723e774ed08"/>
  <p:tag name="KSO_WM_CHIP_FILLPROP" val="[[{&quot;text_align&quot;:&quot;lm&quot;,&quot;text_direction&quot;:&quot;horizontal&quot;,&quot;support_big_font&quot;:false,&quot;picture_toward&quot;:0,&quot;picture_dockside&quot;:[],&quot;fill_id&quot;:&quot;89fb0785f25c4fd380d96b4cfa3d0d79&quot;,&quot;fill_align&quot;:&quot;lm&quot;,&quot;chip_types&quot;:[&quot;header&quot;]}],[{&quot;text_align&quot;:&quot;cm&quot;,&quot;text_direction&quot;:&quot;horizontal&quot;,&quot;support_big_font&quot;:false,&quot;picture_toward&quot;:0,&quot;picture_dockside&quot;:[],&quot;fill_id&quot;:&quot;89fb0785f25c4fd380d96b4cfa3d0d79&quot;,&quot;fill_align&quot;:&quot;cm&quot;,&quot;chip_types&quot;:[&quot;header&quot;]}],[{&quot;text_align&quot;:&quot;lm&quot;,&quot;text_direction&quot;:&quot;horizontal&quot;,&quot;support_big_font&quot;:false,&quot;picture_toward&quot;:0,&quot;picture_dockside&quot;:[],&quot;fill_id&quot;:&quot;89fb0785f25c4fd380d96b4cfa3d0d79&quot;,&quot;fill_align&quot;:&quot;cm&quot;,&quot;chip_types&quot;:[&quot;header&quot;]}],[{&quot;text_align&quot;:&quot;rm&quot;,&quot;text_direction&quot;:&quot;horizontal&quot;,&quot;support_big_font&quot;:false,&quot;picture_toward&quot;:0,&quot;picture_dockside&quot;:[],&quot;fill_id&quot;:&quot;89fb0785f25c4fd380d96b4cfa3d0d79&quot;,&quot;fill_align&quot;:&quot;cm&quot;,&quot;chip_types&quot;:[&quot;header&quot;]}]]"/>
  <p:tag name="KSO_WM_CHIP_DECFILLPROP" val="[]"/>
  <p:tag name="KSO_WM_CHIP_GROUPID" val="616165eba28ed723e774ed07"/>
  <p:tag name="KSO_WM_SLIDE_LAYOUT_INFO" val="{&quot;id&quot;:&quot;2022-09-09T10:39:19&quot;,&quot;margin&quot;:{&quot;bottom&quot;:6.3192968368530273,&quot;left&quot;:8.1297636032104492,&quot;right&quot;:8.1262359619140625,&quot;top&quot;:6.3192968368530273},&quot;type&quot;:0}"/>
  <p:tag name="KSO_WM_SLIDE_BK_DARK_LIGHT" val="2"/>
  <p:tag name="KSO_WM_SLIDE_BACKGROUND_TYPE" val="general"/>
  <p:tag name="KSO_WM_SLIDE_SUPPORT_FEATURE_TYPE" val="0"/>
  <p:tag name="KSO_WM_SLIDE_TYPE" val="title"/>
  <p:tag name="KSO_WM_TEMPLATE_MASTER_THUMB_INDEX" val="12"/>
  <p:tag name="KSO_WM_CHIP_COLORING" val="3"/>
  <p:tag name="KSO_WM_SLIDE_SUBTYPE" val="pureTxt"/>
  <p:tag name="KSO_WM_TEMPLATE_ASSEMBLE_XID" val="631aa7562cedfa121b5e9a8f"/>
  <p:tag name="KSO_WM_TEMPLATE_ASSEMBLE_GROUPID" val="62d6159202b43a043dc6c7a8"/>
  <p:tag name="KSO_WM_TEMPLATE_THUMBS_INDEX" val="1、2、4、6、7、19"/>
</p:tagLst>
</file>

<file path=ppt/tags/tag186.xml><?xml version="1.0" encoding="utf-8"?>
<p:tagLst xmlns:p="http://schemas.openxmlformats.org/presentationml/2006/main">
  <p:tag name="KSO_WM_UNIT_DEFAULT_FONT" val="40;44;2"/>
  <p:tag name="KSO_WM_UNIT_BLOCK" val="0"/>
  <p:tag name="KSO_WM_UNIT_DEC_AREA_ID" val="f96f38ce08224c3cba5a48bc1bc37648"/>
  <p:tag name="KSO_WM_UNIT_ISCONTENTSTITLE" val="0"/>
  <p:tag name="KSO_WM_UNIT_ISNUMDGMTITLE" val="0"/>
  <p:tag name="KSO_WM_UNIT_PRESET_TEXT" val="小清新风教学素材模板"/>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custom20223910_1*a*1"/>
  <p:tag name="KSO_WM_TEMPLATE_CATEGORY" val="custom"/>
  <p:tag name="KSO_WM_TEMPLATE_INDEX" val="20223910"/>
  <p:tag name="KSO_WM_UNIT_LAYERLEVEL" val="1"/>
  <p:tag name="KSO_WM_TAG_VERSION" val="1.0"/>
  <p:tag name="KSO_WM_BEAUTIFY_FLAG" val="#wm#"/>
  <p:tag name="KSO_WM_CHIP_GROUPID" val="624cf6908c72ca61f790a25b"/>
  <p:tag name="KSO_WM_CHIP_XID" val="624cf6908c72ca61f790a25a"/>
  <p:tag name="KSO_WM_CHIP_FILLAREA_FILL_RULE" val="{&quot;fill_align&quot;:&quot;cm&quot;,&quot;fill_mode&quot;:&quot;adaptive&quot;,&quot;sacle_strategy&quot;:&quot;smart&quot;}"/>
  <p:tag name="KSO_WM_ASSEMBLE_CHIP_INDEX" val="bde1977a8d0c40e5930de09480ef2ce7"/>
  <p:tag name="KSO_WM_UNIT_TEXT_FILL_FORE_SCHEMECOLOR_INDEX_BRIGHTNESS" val="0.15"/>
  <p:tag name="KSO_WM_UNIT_TEXT_FILL_FORE_SCHEMECOLOR_INDEX" val="13"/>
  <p:tag name="KSO_WM_UNIT_TEXT_FILL_TYPE" val="1"/>
</p:tagLst>
</file>

<file path=ppt/tags/tag187.xml><?xml version="1.0" encoding="utf-8"?>
<p:tagLst xmlns:p="http://schemas.openxmlformats.org/presentationml/2006/main">
  <p:tag name="KSO_WM_UNIT_DEFAULT_FONT" val="14;16;2"/>
  <p:tag name="KSO_WM_UNIT_BLOCK" val="0"/>
  <p:tag name="KSO_WM_UNIT_DEC_AREA_ID" val="ee313e4aee8c4b38b413fb5c868614a8"/>
  <p:tag name="KSO_WM_UNIT_SUBTYPE" val="a"/>
  <p:tag name="KSO_WM_UNIT_PRESET_TEXT" val="单击此处添加正文，文字是您思想的提炼，为了演示发布的良好效果，请言简意赅地阐述您的观点。"/>
  <p:tag name="KSO_WM_UNIT_NOCLEAR" val="0"/>
  <p:tag name="KSO_WM_UNIT_VALUE" val="84"/>
  <p:tag name="KSO_WM_UNIT_HIGHLIGHT" val="0"/>
  <p:tag name="KSO_WM_UNIT_COMPATIBLE" val="0"/>
  <p:tag name="KSO_WM_UNIT_DIAGRAM_ISNUMVISUAL" val="0"/>
  <p:tag name="KSO_WM_UNIT_DIAGRAM_ISREFERUNIT" val="0"/>
  <p:tag name="KSO_WM_UNIT_TYPE" val="f"/>
  <p:tag name="KSO_WM_UNIT_INDEX" val="1"/>
  <p:tag name="KSO_WM_UNIT_ID" val="custom20223910_1*f*1"/>
  <p:tag name="KSO_WM_TEMPLATE_CATEGORY" val="custom"/>
  <p:tag name="KSO_WM_TEMPLATE_INDEX" val="20223910"/>
  <p:tag name="KSO_WM_UNIT_LAYERLEVEL" val="1"/>
  <p:tag name="KSO_WM_TAG_VERSION" val="1.0"/>
  <p:tag name="KSO_WM_BEAUTIFY_FLAG" val="#wm#"/>
  <p:tag name="KSO_WM_CHIP_GROUPID" val="624cf6908c72ca61f790a25b"/>
  <p:tag name="KSO_WM_CHIP_XID" val="624cf6908c72ca61f790a25a"/>
  <p:tag name="KSO_WM_CHIP_FILLAREA_FILL_RULE" val="{&quot;fill_align&quot;:&quot;cm&quot;,&quot;fill_mode&quot;:&quot;adaptive&quot;,&quot;sacle_strategy&quot;:&quot;smart&quot;}"/>
  <p:tag name="KSO_WM_ASSEMBLE_CHIP_INDEX" val="bde1977a8d0c40e5930de09480ef2ce7"/>
  <p:tag name="KSO_WM_UNIT_TEXT_FILL_FORE_SCHEMECOLOR_INDEX_BRIGHTNESS" val="0.15"/>
  <p:tag name="KSO_WM_UNIT_TEXT_FILL_FORE_SCHEMECOLOR_INDEX" val="13"/>
  <p:tag name="KSO_WM_UNIT_TEXT_FILL_TYPE" val="1"/>
</p:tagLst>
</file>

<file path=ppt/tags/tag188.xml><?xml version="1.0" encoding="utf-8"?>
<p:tagLst xmlns:p="http://schemas.openxmlformats.org/presentationml/2006/main">
  <p:tag name="KSO_WM_SLIDE_ID" val="custom20223910_1"/>
  <p:tag name="KSO_WM_TEMPLATE_SUBCATEGORY" val="21"/>
  <p:tag name="KSO_WM_TEMPLATE_MASTER_TYPE" val="1"/>
  <p:tag name="KSO_WM_TEMPLATE_COLOR_TYPE" val="1"/>
  <p:tag name="KSO_WM_SLIDE_ITEM_CNT" val="0"/>
  <p:tag name="KSO_WM_SLIDE_INDEX" val="1"/>
  <p:tag name="KSO_WM_TAG_VERSION" val="1.0"/>
  <p:tag name="KSO_WM_BEAUTIFY_FLAG" val="#wm#"/>
  <p:tag name="KSO_WM_TEMPLATE_CATEGORY" val="custom"/>
  <p:tag name="KSO_WM_TEMPLATE_INDEX" val="20223910"/>
  <p:tag name="KSO_WM_SLIDE_LAYOUT" val="a_f"/>
  <p:tag name="KSO_WM_SLIDE_LAYOUT_CNT" val="1_1"/>
  <p:tag name="KSO_WM_CHIP_INFOS" val="{&quot;type&quot;:0,&quot;layout_type&quot;:&quot;1_NF_C_25&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endPage&quot;],&quot;useType&quot;:[&quot;ppt&quot;]}"/>
  <p:tag name="KSO_WM_CHIP_XID" val="616165eba28ed723e774ed08"/>
  <p:tag name="KSO_WM_CHIP_FILLPROP" val="[[{&quot;text_align&quot;:&quot;lm&quot;,&quot;text_direction&quot;:&quot;horizontal&quot;,&quot;support_big_font&quot;:false,&quot;picture_toward&quot;:0,&quot;picture_dockside&quot;:[],&quot;fill_id&quot;:&quot;89fb0785f25c4fd380d96b4cfa3d0d79&quot;,&quot;fill_align&quot;:&quot;lm&quot;,&quot;chip_types&quot;:[&quot;header&quot;]}],[{&quot;text_align&quot;:&quot;cm&quot;,&quot;text_direction&quot;:&quot;horizontal&quot;,&quot;support_big_font&quot;:false,&quot;picture_toward&quot;:0,&quot;picture_dockside&quot;:[],&quot;fill_id&quot;:&quot;89fb0785f25c4fd380d96b4cfa3d0d79&quot;,&quot;fill_align&quot;:&quot;cm&quot;,&quot;chip_types&quot;:[&quot;header&quot;]}],[{&quot;text_align&quot;:&quot;lm&quot;,&quot;text_direction&quot;:&quot;horizontal&quot;,&quot;support_big_font&quot;:false,&quot;picture_toward&quot;:0,&quot;picture_dockside&quot;:[],&quot;fill_id&quot;:&quot;89fb0785f25c4fd380d96b4cfa3d0d79&quot;,&quot;fill_align&quot;:&quot;cm&quot;,&quot;chip_types&quot;:[&quot;header&quot;]}],[{&quot;text_align&quot;:&quot;rm&quot;,&quot;text_direction&quot;:&quot;horizontal&quot;,&quot;support_big_font&quot;:false,&quot;picture_toward&quot;:0,&quot;picture_dockside&quot;:[],&quot;fill_id&quot;:&quot;89fb0785f25c4fd380d96b4cfa3d0d79&quot;,&quot;fill_align&quot;:&quot;cm&quot;,&quot;chip_types&quot;:[&quot;header&quot;]}]]"/>
  <p:tag name="KSO_WM_CHIP_DECFILLPROP" val="[]"/>
  <p:tag name="KSO_WM_CHIP_GROUPID" val="616165eba28ed723e774ed07"/>
  <p:tag name="KSO_WM_SLIDE_LAYOUT_INFO" val="{&quot;id&quot;:&quot;2022-09-09T10:39:19&quot;,&quot;margin&quot;:{&quot;bottom&quot;:6.3192968368530273,&quot;left&quot;:8.1297636032104492,&quot;right&quot;:8.1262359619140625,&quot;top&quot;:6.3192968368530273},&quot;type&quot;:0}"/>
  <p:tag name="KSO_WM_SLIDE_BK_DARK_LIGHT" val="2"/>
  <p:tag name="KSO_WM_SLIDE_BACKGROUND_TYPE" val="general"/>
  <p:tag name="KSO_WM_SLIDE_SUPPORT_FEATURE_TYPE" val="0"/>
  <p:tag name="KSO_WM_SLIDE_TYPE" val="title"/>
  <p:tag name="KSO_WM_TEMPLATE_MASTER_THUMB_INDEX" val="12"/>
  <p:tag name="KSO_WM_CHIP_COLORING" val="3"/>
  <p:tag name="KSO_WM_SLIDE_SUBTYPE" val="pureTxt"/>
  <p:tag name="KSO_WM_TEMPLATE_ASSEMBLE_XID" val="631aa7562cedfa121b5e9a8f"/>
  <p:tag name="KSO_WM_TEMPLATE_ASSEMBLE_GROUPID" val="62d6159202b43a043dc6c7a8"/>
  <p:tag name="KSO_WM_TEMPLATE_THUMBS_INDEX" val="1、2、4、6、7、19"/>
</p:tagLst>
</file>

<file path=ppt/tags/tag189.xml><?xml version="1.0" encoding="utf-8"?>
<p:tagLst xmlns:p="http://schemas.openxmlformats.org/presentationml/2006/main">
  <p:tag name="KSO_WM_UNIT_DEFAULT_FONT" val="14;16;2"/>
  <p:tag name="KSO_WM_UNIT_BLOCK" val="0"/>
  <p:tag name="KSO_WM_UNIT_DEC_AREA_ID" val="ee313e4aee8c4b38b413fb5c868614a8"/>
  <p:tag name="KSO_WM_UNIT_SUBTYPE" val="a"/>
  <p:tag name="KSO_WM_UNIT_PRESET_TEXT" val="单击此处添加正文，文字是您思想的提炼，为了演示发布的良好效果，请言简意赅地阐述您的观点。"/>
  <p:tag name="KSO_WM_UNIT_NOCLEAR" val="0"/>
  <p:tag name="KSO_WM_UNIT_VALUE" val="84"/>
  <p:tag name="KSO_WM_UNIT_HIGHLIGHT" val="0"/>
  <p:tag name="KSO_WM_UNIT_COMPATIBLE" val="0"/>
  <p:tag name="KSO_WM_UNIT_DIAGRAM_ISNUMVISUAL" val="0"/>
  <p:tag name="KSO_WM_UNIT_DIAGRAM_ISREFERUNIT" val="0"/>
  <p:tag name="KSO_WM_UNIT_TYPE" val="f"/>
  <p:tag name="KSO_WM_UNIT_INDEX" val="1"/>
  <p:tag name="KSO_WM_UNIT_ID" val="custom20223910_1*f*1"/>
  <p:tag name="KSO_WM_TEMPLATE_CATEGORY" val="custom"/>
  <p:tag name="KSO_WM_TEMPLATE_INDEX" val="20223910"/>
  <p:tag name="KSO_WM_UNIT_LAYERLEVEL" val="1"/>
  <p:tag name="KSO_WM_TAG_VERSION" val="1.0"/>
  <p:tag name="KSO_WM_BEAUTIFY_FLAG" val="#wm#"/>
  <p:tag name="KSO_WM_CHIP_GROUPID" val="624cf6908c72ca61f790a25b"/>
  <p:tag name="KSO_WM_CHIP_XID" val="624cf6908c72ca61f790a25a"/>
  <p:tag name="KSO_WM_CHIP_FILLAREA_FILL_RULE" val="{&quot;fill_align&quot;:&quot;cm&quot;,&quot;fill_mode&quot;:&quot;adaptive&quot;,&quot;sacle_strategy&quot;:&quot;smart&quot;}"/>
  <p:tag name="KSO_WM_ASSEMBLE_CHIP_INDEX" val="bde1977a8d0c40e5930de09480ef2ce7"/>
  <p:tag name="KSO_WM_UNIT_TEXT_FILL_FORE_SCHEMECOLOR_INDEX_BRIGHTNESS" val="0.15"/>
  <p:tag name="KSO_WM_UNIT_TEXT_FILL_FORE_SCHEMECOLOR_INDEX" val="13"/>
  <p:tag name="KSO_WM_UNIT_TEXT_FILL_TYPE" val="1"/>
</p:tagLst>
</file>

<file path=ppt/tags/tag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0.xml><?xml version="1.0" encoding="utf-8"?>
<p:tagLst xmlns:p="http://schemas.openxmlformats.org/presentationml/2006/main">
  <p:tag name="KSO_WM_SLIDE_ID" val="custom20223910_1"/>
  <p:tag name="KSO_WM_TEMPLATE_SUBCATEGORY" val="21"/>
  <p:tag name="KSO_WM_TEMPLATE_MASTER_TYPE" val="1"/>
  <p:tag name="KSO_WM_TEMPLATE_COLOR_TYPE" val="1"/>
  <p:tag name="KSO_WM_SLIDE_ITEM_CNT" val="0"/>
  <p:tag name="KSO_WM_SLIDE_INDEX" val="1"/>
  <p:tag name="KSO_WM_TAG_VERSION" val="1.0"/>
  <p:tag name="KSO_WM_BEAUTIFY_FLAG" val="#wm#"/>
  <p:tag name="KSO_WM_TEMPLATE_CATEGORY" val="custom"/>
  <p:tag name="KSO_WM_TEMPLATE_INDEX" val="20223910"/>
  <p:tag name="KSO_WM_SLIDE_LAYOUT" val="a_f"/>
  <p:tag name="KSO_WM_SLIDE_LAYOUT_CNT" val="1_1"/>
  <p:tag name="KSO_WM_CHIP_INFOS" val="{&quot;type&quot;:0,&quot;layout_type&quot;:&quot;1_NF_C_25&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endPage&quot;],&quot;useType&quot;:[&quot;ppt&quot;]}"/>
  <p:tag name="KSO_WM_CHIP_XID" val="616165eba28ed723e774ed08"/>
  <p:tag name="KSO_WM_CHIP_FILLPROP" val="[[{&quot;text_align&quot;:&quot;lm&quot;,&quot;text_direction&quot;:&quot;horizontal&quot;,&quot;support_big_font&quot;:false,&quot;picture_toward&quot;:0,&quot;picture_dockside&quot;:[],&quot;fill_id&quot;:&quot;89fb0785f25c4fd380d96b4cfa3d0d79&quot;,&quot;fill_align&quot;:&quot;lm&quot;,&quot;chip_types&quot;:[&quot;header&quot;]}],[{&quot;text_align&quot;:&quot;cm&quot;,&quot;text_direction&quot;:&quot;horizontal&quot;,&quot;support_big_font&quot;:false,&quot;picture_toward&quot;:0,&quot;picture_dockside&quot;:[],&quot;fill_id&quot;:&quot;89fb0785f25c4fd380d96b4cfa3d0d79&quot;,&quot;fill_align&quot;:&quot;cm&quot;,&quot;chip_types&quot;:[&quot;header&quot;]}],[{&quot;text_align&quot;:&quot;lm&quot;,&quot;text_direction&quot;:&quot;horizontal&quot;,&quot;support_big_font&quot;:false,&quot;picture_toward&quot;:0,&quot;picture_dockside&quot;:[],&quot;fill_id&quot;:&quot;89fb0785f25c4fd380d96b4cfa3d0d79&quot;,&quot;fill_align&quot;:&quot;cm&quot;,&quot;chip_types&quot;:[&quot;header&quot;]}],[{&quot;text_align&quot;:&quot;rm&quot;,&quot;text_direction&quot;:&quot;horizontal&quot;,&quot;support_big_font&quot;:false,&quot;picture_toward&quot;:0,&quot;picture_dockside&quot;:[],&quot;fill_id&quot;:&quot;89fb0785f25c4fd380d96b4cfa3d0d79&quot;,&quot;fill_align&quot;:&quot;cm&quot;,&quot;chip_types&quot;:[&quot;header&quot;]}]]"/>
  <p:tag name="KSO_WM_CHIP_DECFILLPROP" val="[]"/>
  <p:tag name="KSO_WM_CHIP_GROUPID" val="616165eba28ed723e774ed07"/>
  <p:tag name="KSO_WM_SLIDE_LAYOUT_INFO" val="{&quot;id&quot;:&quot;2022-09-09T10:39:19&quot;,&quot;margin&quot;:{&quot;bottom&quot;:6.3192968368530273,&quot;left&quot;:8.1297636032104492,&quot;right&quot;:8.1262359619140625,&quot;top&quot;:6.3192968368530273},&quot;type&quot;:0}"/>
  <p:tag name="KSO_WM_SLIDE_BK_DARK_LIGHT" val="2"/>
  <p:tag name="KSO_WM_SLIDE_BACKGROUND_TYPE" val="general"/>
  <p:tag name="KSO_WM_SLIDE_SUPPORT_FEATURE_TYPE" val="0"/>
  <p:tag name="KSO_WM_SLIDE_TYPE" val="title"/>
  <p:tag name="KSO_WM_TEMPLATE_MASTER_THUMB_INDEX" val="12"/>
  <p:tag name="KSO_WM_CHIP_COLORING" val="3"/>
  <p:tag name="KSO_WM_SLIDE_SUBTYPE" val="pureTxt"/>
  <p:tag name="KSO_WM_TEMPLATE_ASSEMBLE_XID" val="631aa7562cedfa121b5e9a8f"/>
  <p:tag name="KSO_WM_TEMPLATE_ASSEMBLE_GROUPID" val="62d6159202b43a043dc6c7a8"/>
  <p:tag name="KSO_WM_TEMPLATE_THUMBS_INDEX" val="1、2、4、6、7、19"/>
</p:tagLst>
</file>

<file path=ppt/tags/tag191.xml><?xml version="1.0" encoding="utf-8"?>
<p:tagLst xmlns:p="http://schemas.openxmlformats.org/presentationml/2006/main">
  <p:tag name="KSO_WM_UNIT_DEFAULT_FONT" val="14;16;2"/>
  <p:tag name="KSO_WM_UNIT_BLOCK" val="0"/>
  <p:tag name="KSO_WM_UNIT_DEC_AREA_ID" val="ee313e4aee8c4b38b413fb5c868614a8"/>
  <p:tag name="KSO_WM_UNIT_SUBTYPE" val="a"/>
  <p:tag name="KSO_WM_UNIT_PRESET_TEXT" val="单击此处添加正文，文字是您思想的提炼，为了演示发布的良好效果，请言简意赅地阐述您的观点。"/>
  <p:tag name="KSO_WM_UNIT_NOCLEAR" val="0"/>
  <p:tag name="KSO_WM_UNIT_VALUE" val="84"/>
  <p:tag name="KSO_WM_UNIT_HIGHLIGHT" val="0"/>
  <p:tag name="KSO_WM_UNIT_COMPATIBLE" val="0"/>
  <p:tag name="KSO_WM_UNIT_DIAGRAM_ISNUMVISUAL" val="0"/>
  <p:tag name="KSO_WM_UNIT_DIAGRAM_ISREFERUNIT" val="0"/>
  <p:tag name="KSO_WM_UNIT_TYPE" val="f"/>
  <p:tag name="KSO_WM_UNIT_INDEX" val="1"/>
  <p:tag name="KSO_WM_UNIT_ID" val="custom20223910_1*f*1"/>
  <p:tag name="KSO_WM_TEMPLATE_CATEGORY" val="custom"/>
  <p:tag name="KSO_WM_TEMPLATE_INDEX" val="20223910"/>
  <p:tag name="KSO_WM_UNIT_LAYERLEVEL" val="1"/>
  <p:tag name="KSO_WM_TAG_VERSION" val="1.0"/>
  <p:tag name="KSO_WM_BEAUTIFY_FLAG" val="#wm#"/>
  <p:tag name="KSO_WM_CHIP_GROUPID" val="624cf6908c72ca61f790a25b"/>
  <p:tag name="KSO_WM_CHIP_XID" val="624cf6908c72ca61f790a25a"/>
  <p:tag name="KSO_WM_CHIP_FILLAREA_FILL_RULE" val="{&quot;fill_align&quot;:&quot;cm&quot;,&quot;fill_mode&quot;:&quot;adaptive&quot;,&quot;sacle_strategy&quot;:&quot;smart&quot;}"/>
  <p:tag name="KSO_WM_ASSEMBLE_CHIP_INDEX" val="bde1977a8d0c40e5930de09480ef2ce7"/>
  <p:tag name="KSO_WM_UNIT_TEXT_FILL_FORE_SCHEMECOLOR_INDEX_BRIGHTNESS" val="0.15"/>
  <p:tag name="KSO_WM_UNIT_TEXT_FILL_FORE_SCHEMECOLOR_INDEX" val="13"/>
  <p:tag name="KSO_WM_UNIT_TEXT_FILL_TYPE" val="1"/>
</p:tagLst>
</file>

<file path=ppt/tags/tag192.xml><?xml version="1.0" encoding="utf-8"?>
<p:tagLst xmlns:p="http://schemas.openxmlformats.org/presentationml/2006/main">
  <p:tag name="KSO_WM_SLIDE_ID" val="custom20223910_1"/>
  <p:tag name="KSO_WM_TEMPLATE_SUBCATEGORY" val="21"/>
  <p:tag name="KSO_WM_TEMPLATE_MASTER_TYPE" val="1"/>
  <p:tag name="KSO_WM_TEMPLATE_COLOR_TYPE" val="1"/>
  <p:tag name="KSO_WM_SLIDE_ITEM_CNT" val="0"/>
  <p:tag name="KSO_WM_SLIDE_INDEX" val="1"/>
  <p:tag name="KSO_WM_TAG_VERSION" val="1.0"/>
  <p:tag name="KSO_WM_BEAUTIFY_FLAG" val="#wm#"/>
  <p:tag name="KSO_WM_TEMPLATE_CATEGORY" val="custom"/>
  <p:tag name="KSO_WM_TEMPLATE_INDEX" val="20223910"/>
  <p:tag name="KSO_WM_SLIDE_LAYOUT" val="a_f"/>
  <p:tag name="KSO_WM_SLIDE_LAYOUT_CNT" val="1_1"/>
  <p:tag name="KSO_WM_CHIP_INFOS" val="{&quot;type&quot;:0,&quot;layout_type&quot;:&quot;1_NF_C_25&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endPage&quot;],&quot;useType&quot;:[&quot;ppt&quot;]}"/>
  <p:tag name="KSO_WM_CHIP_XID" val="616165eba28ed723e774ed08"/>
  <p:tag name="KSO_WM_CHIP_FILLPROP" val="[[{&quot;text_align&quot;:&quot;lm&quot;,&quot;text_direction&quot;:&quot;horizontal&quot;,&quot;support_big_font&quot;:false,&quot;picture_toward&quot;:0,&quot;picture_dockside&quot;:[],&quot;fill_id&quot;:&quot;89fb0785f25c4fd380d96b4cfa3d0d79&quot;,&quot;fill_align&quot;:&quot;lm&quot;,&quot;chip_types&quot;:[&quot;header&quot;]}],[{&quot;text_align&quot;:&quot;cm&quot;,&quot;text_direction&quot;:&quot;horizontal&quot;,&quot;support_big_font&quot;:false,&quot;picture_toward&quot;:0,&quot;picture_dockside&quot;:[],&quot;fill_id&quot;:&quot;89fb0785f25c4fd380d96b4cfa3d0d79&quot;,&quot;fill_align&quot;:&quot;cm&quot;,&quot;chip_types&quot;:[&quot;header&quot;]}],[{&quot;text_align&quot;:&quot;lm&quot;,&quot;text_direction&quot;:&quot;horizontal&quot;,&quot;support_big_font&quot;:false,&quot;picture_toward&quot;:0,&quot;picture_dockside&quot;:[],&quot;fill_id&quot;:&quot;89fb0785f25c4fd380d96b4cfa3d0d79&quot;,&quot;fill_align&quot;:&quot;cm&quot;,&quot;chip_types&quot;:[&quot;header&quot;]}],[{&quot;text_align&quot;:&quot;rm&quot;,&quot;text_direction&quot;:&quot;horizontal&quot;,&quot;support_big_font&quot;:false,&quot;picture_toward&quot;:0,&quot;picture_dockside&quot;:[],&quot;fill_id&quot;:&quot;89fb0785f25c4fd380d96b4cfa3d0d79&quot;,&quot;fill_align&quot;:&quot;cm&quot;,&quot;chip_types&quot;:[&quot;header&quot;]}]]"/>
  <p:tag name="KSO_WM_CHIP_DECFILLPROP" val="[]"/>
  <p:tag name="KSO_WM_CHIP_GROUPID" val="616165eba28ed723e774ed07"/>
  <p:tag name="KSO_WM_SLIDE_LAYOUT_INFO" val="{&quot;id&quot;:&quot;2022-09-09T10:39:19&quot;,&quot;margin&quot;:{&quot;bottom&quot;:6.3192968368530273,&quot;left&quot;:8.1297636032104492,&quot;right&quot;:8.1262359619140625,&quot;top&quot;:6.3192968368530273},&quot;type&quot;:0}"/>
  <p:tag name="KSO_WM_SLIDE_BK_DARK_LIGHT" val="2"/>
  <p:tag name="KSO_WM_SLIDE_BACKGROUND_TYPE" val="general"/>
  <p:tag name="KSO_WM_SLIDE_SUPPORT_FEATURE_TYPE" val="0"/>
  <p:tag name="KSO_WM_SLIDE_TYPE" val="title"/>
  <p:tag name="KSO_WM_TEMPLATE_MASTER_THUMB_INDEX" val="12"/>
  <p:tag name="KSO_WM_CHIP_COLORING" val="3"/>
  <p:tag name="KSO_WM_SLIDE_SUBTYPE" val="pureTxt"/>
  <p:tag name="KSO_WM_TEMPLATE_ASSEMBLE_XID" val="631aa7562cedfa121b5e9a8f"/>
  <p:tag name="KSO_WM_TEMPLATE_ASSEMBLE_GROUPID" val="62d6159202b43a043dc6c7a8"/>
  <p:tag name="KSO_WM_TEMPLATE_THUMBS_INDEX" val="1、2、4、6、7、19"/>
</p:tagLst>
</file>

<file path=ppt/tags/tag193.xml><?xml version="1.0" encoding="utf-8"?>
<p:tagLst xmlns:p="http://schemas.openxmlformats.org/presentationml/2006/main">
  <p:tag name="KSO_WM_UNIT_DEFAULT_FONT" val="14;16;2"/>
  <p:tag name="KSO_WM_UNIT_BLOCK" val="0"/>
  <p:tag name="KSO_WM_UNIT_DEC_AREA_ID" val="ee313e4aee8c4b38b413fb5c868614a8"/>
  <p:tag name="KSO_WM_UNIT_SUBTYPE" val="a"/>
  <p:tag name="KSO_WM_UNIT_PRESET_TEXT" val="单击此处添加正文，文字是您思想的提炼，为了演示发布的良好效果，请言简意赅地阐述您的观点。"/>
  <p:tag name="KSO_WM_UNIT_NOCLEAR" val="0"/>
  <p:tag name="KSO_WM_UNIT_VALUE" val="84"/>
  <p:tag name="KSO_WM_UNIT_HIGHLIGHT" val="0"/>
  <p:tag name="KSO_WM_UNIT_COMPATIBLE" val="0"/>
  <p:tag name="KSO_WM_UNIT_DIAGRAM_ISNUMVISUAL" val="0"/>
  <p:tag name="KSO_WM_UNIT_DIAGRAM_ISREFERUNIT" val="0"/>
  <p:tag name="KSO_WM_UNIT_TYPE" val="f"/>
  <p:tag name="KSO_WM_UNIT_INDEX" val="1"/>
  <p:tag name="KSO_WM_UNIT_ID" val="custom20223910_1*f*1"/>
  <p:tag name="KSO_WM_TEMPLATE_CATEGORY" val="custom"/>
  <p:tag name="KSO_WM_TEMPLATE_INDEX" val="20223910"/>
  <p:tag name="KSO_WM_UNIT_LAYERLEVEL" val="1"/>
  <p:tag name="KSO_WM_TAG_VERSION" val="1.0"/>
  <p:tag name="KSO_WM_BEAUTIFY_FLAG" val="#wm#"/>
  <p:tag name="KSO_WM_CHIP_GROUPID" val="624cf6908c72ca61f790a25b"/>
  <p:tag name="KSO_WM_CHIP_XID" val="624cf6908c72ca61f790a25a"/>
  <p:tag name="KSO_WM_CHIP_FILLAREA_FILL_RULE" val="{&quot;fill_align&quot;:&quot;cm&quot;,&quot;fill_mode&quot;:&quot;adaptive&quot;,&quot;sacle_strategy&quot;:&quot;smart&quot;}"/>
  <p:tag name="KSO_WM_ASSEMBLE_CHIP_INDEX" val="bde1977a8d0c40e5930de09480ef2ce7"/>
  <p:tag name="KSO_WM_UNIT_TEXT_FILL_FORE_SCHEMECOLOR_INDEX_BRIGHTNESS" val="0.15"/>
  <p:tag name="KSO_WM_UNIT_TEXT_FILL_FORE_SCHEMECOLOR_INDEX" val="13"/>
  <p:tag name="KSO_WM_UNIT_TEXT_FILL_TYPE" val="1"/>
</p:tagLst>
</file>

<file path=ppt/tags/tag194.xml><?xml version="1.0" encoding="utf-8"?>
<p:tagLst xmlns:p="http://schemas.openxmlformats.org/presentationml/2006/main">
  <p:tag name="KSO_WM_SLIDE_ID" val="custom20223910_1"/>
  <p:tag name="KSO_WM_TEMPLATE_SUBCATEGORY" val="21"/>
  <p:tag name="KSO_WM_TEMPLATE_MASTER_TYPE" val="1"/>
  <p:tag name="KSO_WM_TEMPLATE_COLOR_TYPE" val="1"/>
  <p:tag name="KSO_WM_SLIDE_ITEM_CNT" val="0"/>
  <p:tag name="KSO_WM_SLIDE_INDEX" val="1"/>
  <p:tag name="KSO_WM_TAG_VERSION" val="1.0"/>
  <p:tag name="KSO_WM_BEAUTIFY_FLAG" val="#wm#"/>
  <p:tag name="KSO_WM_TEMPLATE_CATEGORY" val="custom"/>
  <p:tag name="KSO_WM_TEMPLATE_INDEX" val="20223910"/>
  <p:tag name="KSO_WM_SLIDE_LAYOUT" val="a_f"/>
  <p:tag name="KSO_WM_SLIDE_LAYOUT_CNT" val="1_1"/>
  <p:tag name="KSO_WM_CHIP_INFOS" val="{&quot;type&quot;:0,&quot;layout_type&quot;:&quot;1_NF_C_25&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endPage&quot;],&quot;useType&quot;:[&quot;ppt&quot;]}"/>
  <p:tag name="KSO_WM_CHIP_XID" val="616165eba28ed723e774ed08"/>
  <p:tag name="KSO_WM_CHIP_FILLPROP" val="[[{&quot;text_align&quot;:&quot;lm&quot;,&quot;text_direction&quot;:&quot;horizontal&quot;,&quot;support_big_font&quot;:false,&quot;picture_toward&quot;:0,&quot;picture_dockside&quot;:[],&quot;fill_id&quot;:&quot;89fb0785f25c4fd380d96b4cfa3d0d79&quot;,&quot;fill_align&quot;:&quot;lm&quot;,&quot;chip_types&quot;:[&quot;header&quot;]}],[{&quot;text_align&quot;:&quot;cm&quot;,&quot;text_direction&quot;:&quot;horizontal&quot;,&quot;support_big_font&quot;:false,&quot;picture_toward&quot;:0,&quot;picture_dockside&quot;:[],&quot;fill_id&quot;:&quot;89fb0785f25c4fd380d96b4cfa3d0d79&quot;,&quot;fill_align&quot;:&quot;cm&quot;,&quot;chip_types&quot;:[&quot;header&quot;]}],[{&quot;text_align&quot;:&quot;lm&quot;,&quot;text_direction&quot;:&quot;horizontal&quot;,&quot;support_big_font&quot;:false,&quot;picture_toward&quot;:0,&quot;picture_dockside&quot;:[],&quot;fill_id&quot;:&quot;89fb0785f25c4fd380d96b4cfa3d0d79&quot;,&quot;fill_align&quot;:&quot;cm&quot;,&quot;chip_types&quot;:[&quot;header&quot;]}],[{&quot;text_align&quot;:&quot;rm&quot;,&quot;text_direction&quot;:&quot;horizontal&quot;,&quot;support_big_font&quot;:false,&quot;picture_toward&quot;:0,&quot;picture_dockside&quot;:[],&quot;fill_id&quot;:&quot;89fb0785f25c4fd380d96b4cfa3d0d79&quot;,&quot;fill_align&quot;:&quot;cm&quot;,&quot;chip_types&quot;:[&quot;header&quot;]}]]"/>
  <p:tag name="KSO_WM_CHIP_DECFILLPROP" val="[]"/>
  <p:tag name="KSO_WM_CHIP_GROUPID" val="616165eba28ed723e774ed07"/>
  <p:tag name="KSO_WM_SLIDE_LAYOUT_INFO" val="{&quot;id&quot;:&quot;2022-09-09T10:39:19&quot;,&quot;margin&quot;:{&quot;bottom&quot;:6.3192968368530273,&quot;left&quot;:8.1297636032104492,&quot;right&quot;:8.1262359619140625,&quot;top&quot;:6.3192968368530273},&quot;type&quot;:0}"/>
  <p:tag name="KSO_WM_SLIDE_BK_DARK_LIGHT" val="2"/>
  <p:tag name="KSO_WM_SLIDE_BACKGROUND_TYPE" val="general"/>
  <p:tag name="KSO_WM_SLIDE_SUPPORT_FEATURE_TYPE" val="0"/>
  <p:tag name="KSO_WM_SLIDE_TYPE" val="title"/>
  <p:tag name="KSO_WM_TEMPLATE_MASTER_THUMB_INDEX" val="12"/>
  <p:tag name="KSO_WM_CHIP_COLORING" val="3"/>
  <p:tag name="KSO_WM_SLIDE_SUBTYPE" val="pureTxt"/>
  <p:tag name="KSO_WM_TEMPLATE_ASSEMBLE_XID" val="631aa7562cedfa121b5e9a8f"/>
  <p:tag name="KSO_WM_TEMPLATE_ASSEMBLE_GROUPID" val="62d6159202b43a043dc6c7a8"/>
  <p:tag name="KSO_WM_TEMPLATE_THUMBS_INDEX" val="1、2、4、6、7、19"/>
</p:tagLst>
</file>

<file path=ppt/tags/tag195.xml><?xml version="1.0" encoding="utf-8"?>
<p:tagLst xmlns:p="http://schemas.openxmlformats.org/presentationml/2006/main">
  <p:tag name="KSO_WM_UNIT_DEFAULT_FONT" val="14;16;2"/>
  <p:tag name="KSO_WM_UNIT_BLOCK" val="0"/>
  <p:tag name="KSO_WM_UNIT_DEC_AREA_ID" val="ee313e4aee8c4b38b413fb5c868614a8"/>
  <p:tag name="KSO_WM_UNIT_SUBTYPE" val="a"/>
  <p:tag name="KSO_WM_UNIT_PRESET_TEXT" val="单击此处添加正文，文字是您思想的提炼，为了演示发布的良好效果，请言简意赅地阐述您的观点。"/>
  <p:tag name="KSO_WM_UNIT_NOCLEAR" val="0"/>
  <p:tag name="KSO_WM_UNIT_VALUE" val="84"/>
  <p:tag name="KSO_WM_UNIT_HIGHLIGHT" val="0"/>
  <p:tag name="KSO_WM_UNIT_COMPATIBLE" val="0"/>
  <p:tag name="KSO_WM_UNIT_DIAGRAM_ISNUMVISUAL" val="0"/>
  <p:tag name="KSO_WM_UNIT_DIAGRAM_ISREFERUNIT" val="0"/>
  <p:tag name="KSO_WM_UNIT_TYPE" val="f"/>
  <p:tag name="KSO_WM_UNIT_INDEX" val="1"/>
  <p:tag name="KSO_WM_UNIT_ID" val="custom20223910_1*f*1"/>
  <p:tag name="KSO_WM_TEMPLATE_CATEGORY" val="custom"/>
  <p:tag name="KSO_WM_TEMPLATE_INDEX" val="20223910"/>
  <p:tag name="KSO_WM_UNIT_LAYERLEVEL" val="1"/>
  <p:tag name="KSO_WM_TAG_VERSION" val="1.0"/>
  <p:tag name="KSO_WM_BEAUTIFY_FLAG" val="#wm#"/>
  <p:tag name="KSO_WM_CHIP_GROUPID" val="624cf6908c72ca61f790a25b"/>
  <p:tag name="KSO_WM_CHIP_XID" val="624cf6908c72ca61f790a25a"/>
  <p:tag name="KSO_WM_CHIP_FILLAREA_FILL_RULE" val="{&quot;fill_align&quot;:&quot;cm&quot;,&quot;fill_mode&quot;:&quot;adaptive&quot;,&quot;sacle_strategy&quot;:&quot;smart&quot;}"/>
  <p:tag name="KSO_WM_ASSEMBLE_CHIP_INDEX" val="bde1977a8d0c40e5930de09480ef2ce7"/>
  <p:tag name="KSO_WM_UNIT_TEXT_FILL_FORE_SCHEMECOLOR_INDEX_BRIGHTNESS" val="0.15"/>
  <p:tag name="KSO_WM_UNIT_TEXT_FILL_FORE_SCHEMECOLOR_INDEX" val="13"/>
  <p:tag name="KSO_WM_UNIT_TEXT_FILL_TYPE" val="1"/>
</p:tagLst>
</file>

<file path=ppt/tags/tag196.xml><?xml version="1.0" encoding="utf-8"?>
<p:tagLst xmlns:p="http://schemas.openxmlformats.org/presentationml/2006/main">
  <p:tag name="KSO_WM_SLIDE_ID" val="custom20223910_1"/>
  <p:tag name="KSO_WM_TEMPLATE_SUBCATEGORY" val="21"/>
  <p:tag name="KSO_WM_TEMPLATE_MASTER_TYPE" val="1"/>
  <p:tag name="KSO_WM_TEMPLATE_COLOR_TYPE" val="1"/>
  <p:tag name="KSO_WM_SLIDE_ITEM_CNT" val="0"/>
  <p:tag name="KSO_WM_SLIDE_INDEX" val="1"/>
  <p:tag name="KSO_WM_TAG_VERSION" val="1.0"/>
  <p:tag name="KSO_WM_BEAUTIFY_FLAG" val="#wm#"/>
  <p:tag name="KSO_WM_TEMPLATE_CATEGORY" val="custom"/>
  <p:tag name="KSO_WM_TEMPLATE_INDEX" val="20223910"/>
  <p:tag name="KSO_WM_SLIDE_LAYOUT" val="a_f"/>
  <p:tag name="KSO_WM_SLIDE_LAYOUT_CNT" val="1_1"/>
  <p:tag name="KSO_WM_CHIP_INFOS" val="{&quot;type&quot;:0,&quot;layout_type&quot;:&quot;1_NF_C_25&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endPage&quot;],&quot;useType&quot;:[&quot;ppt&quot;]}"/>
  <p:tag name="KSO_WM_CHIP_XID" val="616165eba28ed723e774ed08"/>
  <p:tag name="KSO_WM_CHIP_FILLPROP" val="[[{&quot;text_align&quot;:&quot;lm&quot;,&quot;text_direction&quot;:&quot;horizontal&quot;,&quot;support_big_font&quot;:false,&quot;picture_toward&quot;:0,&quot;picture_dockside&quot;:[],&quot;fill_id&quot;:&quot;89fb0785f25c4fd380d96b4cfa3d0d79&quot;,&quot;fill_align&quot;:&quot;lm&quot;,&quot;chip_types&quot;:[&quot;header&quot;]}],[{&quot;text_align&quot;:&quot;cm&quot;,&quot;text_direction&quot;:&quot;horizontal&quot;,&quot;support_big_font&quot;:false,&quot;picture_toward&quot;:0,&quot;picture_dockside&quot;:[],&quot;fill_id&quot;:&quot;89fb0785f25c4fd380d96b4cfa3d0d79&quot;,&quot;fill_align&quot;:&quot;cm&quot;,&quot;chip_types&quot;:[&quot;header&quot;]}],[{&quot;text_align&quot;:&quot;lm&quot;,&quot;text_direction&quot;:&quot;horizontal&quot;,&quot;support_big_font&quot;:false,&quot;picture_toward&quot;:0,&quot;picture_dockside&quot;:[],&quot;fill_id&quot;:&quot;89fb0785f25c4fd380d96b4cfa3d0d79&quot;,&quot;fill_align&quot;:&quot;cm&quot;,&quot;chip_types&quot;:[&quot;header&quot;]}],[{&quot;text_align&quot;:&quot;rm&quot;,&quot;text_direction&quot;:&quot;horizontal&quot;,&quot;support_big_font&quot;:false,&quot;picture_toward&quot;:0,&quot;picture_dockside&quot;:[],&quot;fill_id&quot;:&quot;89fb0785f25c4fd380d96b4cfa3d0d79&quot;,&quot;fill_align&quot;:&quot;cm&quot;,&quot;chip_types&quot;:[&quot;header&quot;]}]]"/>
  <p:tag name="KSO_WM_CHIP_DECFILLPROP" val="[]"/>
  <p:tag name="KSO_WM_CHIP_GROUPID" val="616165eba28ed723e774ed07"/>
  <p:tag name="KSO_WM_SLIDE_LAYOUT_INFO" val="{&quot;id&quot;:&quot;2022-09-09T10:39:19&quot;,&quot;margin&quot;:{&quot;bottom&quot;:6.3192968368530273,&quot;left&quot;:8.1297636032104492,&quot;right&quot;:8.1262359619140625,&quot;top&quot;:6.3192968368530273},&quot;type&quot;:0}"/>
  <p:tag name="KSO_WM_SLIDE_BK_DARK_LIGHT" val="2"/>
  <p:tag name="KSO_WM_SLIDE_BACKGROUND_TYPE" val="general"/>
  <p:tag name="KSO_WM_SLIDE_SUPPORT_FEATURE_TYPE" val="0"/>
  <p:tag name="KSO_WM_SLIDE_TYPE" val="title"/>
  <p:tag name="KSO_WM_TEMPLATE_MASTER_THUMB_INDEX" val="12"/>
  <p:tag name="KSO_WM_CHIP_COLORING" val="3"/>
  <p:tag name="KSO_WM_SLIDE_SUBTYPE" val="pureTxt"/>
  <p:tag name="KSO_WM_TEMPLATE_ASSEMBLE_XID" val="631aa7562cedfa121b5e9a8f"/>
  <p:tag name="KSO_WM_TEMPLATE_ASSEMBLE_GROUPID" val="62d6159202b43a043dc6c7a8"/>
  <p:tag name="KSO_WM_TEMPLATE_THUMBS_INDEX" val="1、2、4、6、7、19"/>
</p:tagLst>
</file>

<file path=ppt/tags/tag197.xml><?xml version="1.0" encoding="utf-8"?>
<p:tagLst xmlns:p="http://schemas.openxmlformats.org/presentationml/2006/main">
  <p:tag name="KSO_WM_UNIT_DEFAULT_FONT" val="14;16;2"/>
  <p:tag name="KSO_WM_UNIT_BLOCK" val="0"/>
  <p:tag name="KSO_WM_UNIT_DEC_AREA_ID" val="ee313e4aee8c4b38b413fb5c868614a8"/>
  <p:tag name="KSO_WM_UNIT_SUBTYPE" val="a"/>
  <p:tag name="KSO_WM_UNIT_PRESET_TEXT" val="单击此处添加正文，文字是您思想的提炼，为了演示发布的良好效果，请言简意赅地阐述您的观点。"/>
  <p:tag name="KSO_WM_UNIT_NOCLEAR" val="0"/>
  <p:tag name="KSO_WM_UNIT_VALUE" val="84"/>
  <p:tag name="KSO_WM_UNIT_HIGHLIGHT" val="0"/>
  <p:tag name="KSO_WM_UNIT_COMPATIBLE" val="0"/>
  <p:tag name="KSO_WM_UNIT_DIAGRAM_ISNUMVISUAL" val="0"/>
  <p:tag name="KSO_WM_UNIT_DIAGRAM_ISREFERUNIT" val="0"/>
  <p:tag name="KSO_WM_UNIT_TYPE" val="f"/>
  <p:tag name="KSO_WM_UNIT_INDEX" val="1"/>
  <p:tag name="KSO_WM_UNIT_ID" val="custom20223910_1*f*1"/>
  <p:tag name="KSO_WM_TEMPLATE_CATEGORY" val="custom"/>
  <p:tag name="KSO_WM_TEMPLATE_INDEX" val="20223910"/>
  <p:tag name="KSO_WM_UNIT_LAYERLEVEL" val="1"/>
  <p:tag name="KSO_WM_TAG_VERSION" val="1.0"/>
  <p:tag name="KSO_WM_BEAUTIFY_FLAG" val="#wm#"/>
  <p:tag name="KSO_WM_CHIP_GROUPID" val="624cf6908c72ca61f790a25b"/>
  <p:tag name="KSO_WM_CHIP_XID" val="624cf6908c72ca61f790a25a"/>
  <p:tag name="KSO_WM_CHIP_FILLAREA_FILL_RULE" val="{&quot;fill_align&quot;:&quot;cm&quot;,&quot;fill_mode&quot;:&quot;adaptive&quot;,&quot;sacle_strategy&quot;:&quot;smart&quot;}"/>
  <p:tag name="KSO_WM_ASSEMBLE_CHIP_INDEX" val="bde1977a8d0c40e5930de09480ef2ce7"/>
  <p:tag name="KSO_WM_UNIT_TEXT_FILL_FORE_SCHEMECOLOR_INDEX_BRIGHTNESS" val="0.15"/>
  <p:tag name="KSO_WM_UNIT_TEXT_FILL_FORE_SCHEMECOLOR_INDEX" val="13"/>
  <p:tag name="KSO_WM_UNIT_TEXT_FILL_TYPE" val="1"/>
</p:tagLst>
</file>

<file path=ppt/tags/tag198.xml><?xml version="1.0" encoding="utf-8"?>
<p:tagLst xmlns:p="http://schemas.openxmlformats.org/presentationml/2006/main">
  <p:tag name="KSO_WM_SLIDE_ID" val="custom20223910_1"/>
  <p:tag name="KSO_WM_TEMPLATE_SUBCATEGORY" val="21"/>
  <p:tag name="KSO_WM_TEMPLATE_MASTER_TYPE" val="1"/>
  <p:tag name="KSO_WM_TEMPLATE_COLOR_TYPE" val="1"/>
  <p:tag name="KSO_WM_SLIDE_ITEM_CNT" val="0"/>
  <p:tag name="KSO_WM_SLIDE_INDEX" val="1"/>
  <p:tag name="KSO_WM_TAG_VERSION" val="1.0"/>
  <p:tag name="KSO_WM_BEAUTIFY_FLAG" val="#wm#"/>
  <p:tag name="KSO_WM_TEMPLATE_CATEGORY" val="custom"/>
  <p:tag name="KSO_WM_TEMPLATE_INDEX" val="20223910"/>
  <p:tag name="KSO_WM_SLIDE_LAYOUT" val="a_f"/>
  <p:tag name="KSO_WM_SLIDE_LAYOUT_CNT" val="1_1"/>
  <p:tag name="KSO_WM_CHIP_INFOS" val="{&quot;type&quot;:0,&quot;layout_type&quot;:&quot;1_NF_C_25&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endPage&quot;],&quot;useType&quot;:[&quot;ppt&quot;]}"/>
  <p:tag name="KSO_WM_CHIP_XID" val="616165eba28ed723e774ed08"/>
  <p:tag name="KSO_WM_CHIP_FILLPROP" val="[[{&quot;text_align&quot;:&quot;lm&quot;,&quot;text_direction&quot;:&quot;horizontal&quot;,&quot;support_big_font&quot;:false,&quot;picture_toward&quot;:0,&quot;picture_dockside&quot;:[],&quot;fill_id&quot;:&quot;89fb0785f25c4fd380d96b4cfa3d0d79&quot;,&quot;fill_align&quot;:&quot;lm&quot;,&quot;chip_types&quot;:[&quot;header&quot;]}],[{&quot;text_align&quot;:&quot;cm&quot;,&quot;text_direction&quot;:&quot;horizontal&quot;,&quot;support_big_font&quot;:false,&quot;picture_toward&quot;:0,&quot;picture_dockside&quot;:[],&quot;fill_id&quot;:&quot;89fb0785f25c4fd380d96b4cfa3d0d79&quot;,&quot;fill_align&quot;:&quot;cm&quot;,&quot;chip_types&quot;:[&quot;header&quot;]}],[{&quot;text_align&quot;:&quot;lm&quot;,&quot;text_direction&quot;:&quot;horizontal&quot;,&quot;support_big_font&quot;:false,&quot;picture_toward&quot;:0,&quot;picture_dockside&quot;:[],&quot;fill_id&quot;:&quot;89fb0785f25c4fd380d96b4cfa3d0d79&quot;,&quot;fill_align&quot;:&quot;cm&quot;,&quot;chip_types&quot;:[&quot;header&quot;]}],[{&quot;text_align&quot;:&quot;rm&quot;,&quot;text_direction&quot;:&quot;horizontal&quot;,&quot;support_big_font&quot;:false,&quot;picture_toward&quot;:0,&quot;picture_dockside&quot;:[],&quot;fill_id&quot;:&quot;89fb0785f25c4fd380d96b4cfa3d0d79&quot;,&quot;fill_align&quot;:&quot;cm&quot;,&quot;chip_types&quot;:[&quot;header&quot;]}]]"/>
  <p:tag name="KSO_WM_CHIP_DECFILLPROP" val="[]"/>
  <p:tag name="KSO_WM_CHIP_GROUPID" val="616165eba28ed723e774ed07"/>
  <p:tag name="KSO_WM_SLIDE_LAYOUT_INFO" val="{&quot;id&quot;:&quot;2022-09-09T10:39:19&quot;,&quot;margin&quot;:{&quot;bottom&quot;:6.3192968368530273,&quot;left&quot;:8.1297636032104492,&quot;right&quot;:8.1262359619140625,&quot;top&quot;:6.3192968368530273},&quot;type&quot;:0}"/>
  <p:tag name="KSO_WM_SLIDE_BK_DARK_LIGHT" val="2"/>
  <p:tag name="KSO_WM_SLIDE_BACKGROUND_TYPE" val="general"/>
  <p:tag name="KSO_WM_SLIDE_SUPPORT_FEATURE_TYPE" val="0"/>
  <p:tag name="KSO_WM_SLIDE_TYPE" val="title"/>
  <p:tag name="KSO_WM_TEMPLATE_MASTER_THUMB_INDEX" val="12"/>
  <p:tag name="KSO_WM_CHIP_COLORING" val="3"/>
  <p:tag name="KSO_WM_SLIDE_SUBTYPE" val="pureTxt"/>
  <p:tag name="KSO_WM_TEMPLATE_ASSEMBLE_XID" val="631aa7562cedfa121b5e9a8f"/>
  <p:tag name="KSO_WM_TEMPLATE_ASSEMBLE_GROUPID" val="62d6159202b43a043dc6c7a8"/>
  <p:tag name="KSO_WM_TEMPLATE_THUMBS_INDEX" val="1、2、4、6、7、19"/>
</p:tagLst>
</file>

<file path=ppt/tags/tag199.xml><?xml version="1.0" encoding="utf-8"?>
<p:tagLst xmlns:p="http://schemas.openxmlformats.org/presentationml/2006/main">
  <p:tag name="COMMONDATA" val="eyJoZGlkIjoiY2U1Y2M0ZDZkZjlhNjA5ZDI4MDJkZWU4ODU4ZTIxYjQifQ=="/>
</p:tagLst>
</file>

<file path=ppt/tags/tag2.xml><?xml version="1.0" encoding="utf-8"?>
<p:tagLst xmlns:p="http://schemas.openxmlformats.org/presentationml/2006/main">
  <p:tag name="KSO_WM_UNIT_SUBTYPE" val="v"/>
  <p:tag name="KSO_WM_TEMPLATE_CATEGORY" val="chip"/>
  <p:tag name="KSO_WM_TEMPLATE_INDEX" val="20223910"/>
  <p:tag name="KSO_WM_UNIT_TYPE" val="i"/>
  <p:tag name="KSO_WM_UNIT_INDEX" val="2"/>
  <p:tag name="KSO_WM_UNIT_ID" val="chip20223910_9*i*2"/>
  <p:tag name="KSO_WM_BEAUTIFY_FLAG" val="#wm#"/>
  <p:tag name="KSO_WM_TAG_VERSION" val="1.0"/>
  <p:tag name="KSO_WM_CHIP_GROUPID" val="62d6159202b43a043dc6c7a8"/>
  <p:tag name="KSO_WM_CHIP_XID" val="62d6160a02b43a043dc6d305"/>
  <p:tag name="KSO_WM_UNIT_DEC_AREA_ID" val="dcd96edfe4d047c3942a9ea9adfab23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ec65d07fb5a4119b79079eac6bebc09"/>
</p:tagLst>
</file>

<file path=ppt/tags/tag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xml><?xml version="1.0" encoding="utf-8"?>
<p:tagLst xmlns:p="http://schemas.openxmlformats.org/presentationml/2006/main">
  <p:tag name="KSO_WM_UNIT_SUBTYPE" val="v"/>
  <p:tag name="KSO_WM_TEMPLATE_CATEGORY" val="chip"/>
  <p:tag name="KSO_WM_TEMPLATE_INDEX" val="20223910"/>
  <p:tag name="KSO_WM_UNIT_TYPE" val="i"/>
  <p:tag name="KSO_WM_UNIT_INDEX" val="1"/>
  <p:tag name="KSO_WM_UNIT_ID" val="chip20223910_2*i*1"/>
  <p:tag name="KSO_WM_BEAUTIFY_FLAG" val="#wm#"/>
  <p:tag name="KSO_WM_TAG_VERSION" val="1.0"/>
  <p:tag name="KSO_WM_CHIP_GROUPID" val="62d6159202b43a043dc6c7a8"/>
  <p:tag name="KSO_WM_CHIP_XID" val="62d6160a02b43a043dc6d0fe"/>
  <p:tag name="KSO_WM_UNIT_DEC_AREA_ID" val="ebb4f92a769d4ed9a6dcf6eedd3a59d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b6ca58d3ad046f9a7b51d6e6c4f0b8c"/>
</p:tagLst>
</file>

<file path=ppt/tags/tag23.xml><?xml version="1.0" encoding="utf-8"?>
<p:tagLst xmlns:p="http://schemas.openxmlformats.org/presentationml/2006/main">
  <p:tag name="KSO_WM_UNIT_SUBTYPE" val="u"/>
  <p:tag name="KSO_WM_TEMPLATE_CATEGORY" val="chip"/>
  <p:tag name="KSO_WM_TEMPLATE_INDEX" val="20223910"/>
  <p:tag name="KSO_WM_UNIT_TYPE" val="i"/>
  <p:tag name="KSO_WM_UNIT_INDEX" val="1"/>
  <p:tag name="KSO_WM_UNIT_ID" val="chip20223910_3*i*1"/>
  <p:tag name="KSO_WM_BEAUTIFY_FLAG" val="#wm#"/>
  <p:tag name="KSO_WM_TAG_VERSION" val="1.0"/>
  <p:tag name="KSO_WM_CHIP_GROUPID" val="62d6159202b43a043dc6c7a8"/>
  <p:tag name="KSO_WM_CHIP_XID" val="62d6160a02b43a043dc6d09b"/>
  <p:tag name="KSO_WM_UNIT_DEC_AREA_ID" val="f6e474869d4e4c14b83582d7af3d275d"/>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46f89ccac93f4a178a4781e065473347"/>
</p:tagLst>
</file>

<file path=ppt/tags/tag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xml><?xml version="1.0" encoding="utf-8"?>
<p:tagLst xmlns:p="http://schemas.openxmlformats.org/presentationml/2006/main">
  <p:tag name="KSO_WM_UNIT_DEFAULT_FONT" val="28;42;2"/>
  <p:tag name="KSO_WM_UNIT_BLOCK" val="0"/>
  <p:tag name="KSO_WM_UNIT_DEC_AREA_ID" val="ff515bc8bf9440afaad5baa62d3bc2dc"/>
  <p:tag name="KSO_WM_UNIT_ISCONTENTSTITLE" val="0"/>
  <p:tag name="KSO_WM_UNIT_ISNUMDGMTITLE" val="0"/>
  <p:tag name="KSO_WM_UNIT_PRESET_TEXT" val="单击此处添加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23910_1*a*1"/>
  <p:tag name="KSO_WM_TEMPLATE_CATEGORY" val="custom"/>
  <p:tag name="KSO_WM_TEMPLATE_INDEX" val="20223910"/>
  <p:tag name="KSO_WM_UNIT_LAYERLEVEL" val="1"/>
  <p:tag name="KSO_WM_TAG_VERSION" val="1.0"/>
  <p:tag name="KSO_WM_BEAUTIFY_FLAG" val="#wm#"/>
  <p:tag name="KSO_WM_CHIP_GROUPID" val="615556121d6d42ce5af2961a"/>
  <p:tag name="KSO_WM_CHIP_XID" val="615556121d6d42ce5af2961b"/>
  <p:tag name="KSO_WM_CHIP_FILLAREA_FILL_RULE" val="{&quot;fill_align&quot;:&quot;cm&quot;,&quot;fill_mode&quot;:&quot;adaptive&quot;,&quot;sacle_strategy&quot;:&quot;smart&quot;}"/>
  <p:tag name="KSO_WM_ASSEMBLE_CHIP_INDEX" val="2923d7f46d1545caa8c9181034c7f536"/>
  <p:tag name="KSO_WM_UNIT_TEXT_FILL_FORE_SCHEMECOLOR_INDEX_BRIGHTNESS" val="0.15"/>
  <p:tag name="KSO_WM_UNIT_TEXT_FILL_FORE_SCHEMECOLOR_INDEX" val="13"/>
  <p:tag name="KSO_WM_UNIT_TEXT_FILL_TYPE" val="1"/>
  <p:tag name="KSO_WM_TEMPLATE_ASSEMBLE_XID" val="631aa7572cedfa121b5e9b0c"/>
  <p:tag name="KSO_WM_TEMPLATE_ASSEMBLE_GROUPID" val="62d6159202b43a043dc6c7a8"/>
</p:tagLst>
</file>

<file path=ppt/tags/tag28.xml><?xml version="1.0" encoding="utf-8"?>
<p:tagLst xmlns:p="http://schemas.openxmlformats.org/presentationml/2006/main">
  <p:tag name="KSO_WM_UNIT_DEFAULT_FONT" val="16;20;2"/>
  <p:tag name="KSO_WM_UNIT_BLOCK" val="0"/>
  <p:tag name="KSO_WM_UNIT_DEC_AREA_ID" val="c55a2d8d848046c5952d5b3a28db5726"/>
  <p:tag name="KSO_WM_UNIT_SUBTYPE" val="a"/>
  <p:tag name="KSO_WM_UNIT_PRESET_TEXT" val="单击此处添加文本具体内容，简明扼要地阐述你的观点"/>
  <p:tag name="KSO_WM_UNIT_NOCLEAR" val="0"/>
  <p:tag name="KSO_WM_UNIT_VALUE" val="63"/>
  <p:tag name="KSO_WM_UNIT_HIGHLIGHT" val="0"/>
  <p:tag name="KSO_WM_UNIT_COMPATIBLE" val="0"/>
  <p:tag name="KSO_WM_UNIT_DIAGRAM_ISNUMVISUAL" val="0"/>
  <p:tag name="KSO_WM_UNIT_DIAGRAM_ISREFERUNIT" val="0"/>
  <p:tag name="KSO_WM_UNIT_TYPE" val="f"/>
  <p:tag name="KSO_WM_UNIT_INDEX" val="1"/>
  <p:tag name="KSO_WM_UNIT_ID" val="custom20223910_1*f*1"/>
  <p:tag name="KSO_WM_TEMPLATE_CATEGORY" val="custom"/>
  <p:tag name="KSO_WM_TEMPLATE_INDEX" val="20223910"/>
  <p:tag name="KSO_WM_UNIT_LAYERLEVEL" val="1"/>
  <p:tag name="KSO_WM_TAG_VERSION" val="1.0"/>
  <p:tag name="KSO_WM_BEAUTIFY_FLAG" val="#wm#"/>
  <p:tag name="KSO_WM_CHIP_GROUPID" val="615556121d6d42ce5af2961a"/>
  <p:tag name="KSO_WM_CHIP_XID" val="615556121d6d42ce5af2961b"/>
  <p:tag name="KSO_WM_CHIP_FILLAREA_FILL_RULE" val="{&quot;fill_align&quot;:&quot;cm&quot;,&quot;fill_mode&quot;:&quot;adaptive&quot;,&quot;sacle_strategy&quot;:&quot;smart&quot;}"/>
  <p:tag name="KSO_WM_ASSEMBLE_CHIP_INDEX" val="2923d7f46d1545caa8c9181034c7f536"/>
  <p:tag name="KSO_WM_UNIT_TEXT_FILL_FORE_SCHEMECOLOR_INDEX_BRIGHTNESS" val="0.15"/>
  <p:tag name="KSO_WM_UNIT_TEXT_FILL_FORE_SCHEMECOLOR_INDEX" val="13"/>
  <p:tag name="KSO_WM_UNIT_TEXT_FILL_TYPE" val="1"/>
  <p:tag name="KSO_WM_TEMPLATE_ASSEMBLE_XID" val="631aa7572cedfa121b5e9b0c"/>
  <p:tag name="KSO_WM_TEMPLATE_ASSEMBLE_GROUPID" val="62d6159202b43a043dc6c7a8"/>
</p:tagLst>
</file>

<file path=ppt/tags/tag29.xml><?xml version="1.0" encoding="utf-8"?>
<p:tagLst xmlns:p="http://schemas.openxmlformats.org/presentationml/2006/main">
  <p:tag name="KSO_WM_UNIT_SUBTYPE" val="v"/>
  <p:tag name="KSO_WM_TEMPLATE_CATEGORY" val="chip"/>
  <p:tag name="KSO_WM_TEMPLATE_INDEX" val="20223910"/>
  <p:tag name="KSO_WM_UNIT_TYPE" val="i"/>
  <p:tag name="KSO_WM_UNIT_INDEX" val="1"/>
  <p:tag name="KSO_WM_UNIT_ID" val="chip20223910_14*i*1"/>
  <p:tag name="KSO_WM_BEAUTIFY_FLAG" val="#wm#"/>
  <p:tag name="KSO_WM_TAG_VERSION" val="1.0"/>
  <p:tag name="KSO_WM_CHIP_GROUPID" val="62d6159202b43a043dc6c7a8"/>
  <p:tag name="KSO_WM_CHIP_XID" val="62d6160a02b43a043dc6d195"/>
  <p:tag name="KSO_WM_UNIT_DEC_AREA_ID" val="a3bff945d6bf482c82892ec8cba2431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93e100c60b2b40e1a52aeb8800163664"/>
</p:tagLst>
</file>

<file path=ppt/tags/tag3.xml><?xml version="1.0" encoding="utf-8"?>
<p:tagLst xmlns:p="http://schemas.openxmlformats.org/presentationml/2006/main">
  <p:tag name="KSO_WM_UNIT_SUBTYPE" val="w"/>
  <p:tag name="KSO_WM_TEMPLATE_CATEGORY" val="chip"/>
  <p:tag name="KSO_WM_TEMPLATE_INDEX" val="20223910"/>
  <p:tag name="KSO_WM_UNIT_TYPE" val="i"/>
  <p:tag name="KSO_WM_UNIT_INDEX" val="1"/>
  <p:tag name="KSO_WM_UNIT_ID" val="chip20223910_11*i*1"/>
  <p:tag name="KSO_WM_BEAUTIFY_FLAG" val="#wm#"/>
  <p:tag name="KSO_WM_TAG_VERSION" val="1.0"/>
  <p:tag name="KSO_WM_CHIP_GROUPID" val="62d6159202b43a043dc6c7a8"/>
  <p:tag name="KSO_WM_CHIP_XID" val="62d6160a02b43a043dc6d1f3"/>
  <p:tag name="KSO_WM_UNIT_DEC_AREA_ID" val="8f720fa9f81543bdabb42cd206dd8417"/>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399e0260561a4c5eafe202a88438ef8e"/>
</p:tagLst>
</file>

<file path=ppt/tags/tag30.xml><?xml version="1.0" encoding="utf-8"?>
<p:tagLst xmlns:p="http://schemas.openxmlformats.org/presentationml/2006/main">
  <p:tag name="KSO_WM_UNIT_SUBTYPE" val="t"/>
  <p:tag name="KSO_WM_TEMPLATE_CATEGORY" val="chip"/>
  <p:tag name="KSO_WM_TEMPLATE_INDEX" val="20223910"/>
  <p:tag name="KSO_WM_UNIT_TYPE" val="i"/>
  <p:tag name="KSO_WM_UNIT_INDEX" val="1"/>
  <p:tag name="KSO_WM_UNIT_ID" val="chip20223910_15*i*1"/>
  <p:tag name="KSO_WM_BEAUTIFY_FLAG" val="#wm#"/>
  <p:tag name="KSO_WM_TAG_VERSION" val="1.0"/>
  <p:tag name="KSO_WM_CHIP_GROUPID" val="62d6159202b43a043dc6c7a8"/>
  <p:tag name="KSO_WM_CHIP_XID" val="62d6160a02b43a043dc6d13e"/>
  <p:tag name="KSO_WM_UNIT_DEC_AREA_ID" val="fe58d3f2a64c4a60a2dd18efec2be092"/>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de8700e1d8fb491eae49407665d06a5a"/>
</p:tagLst>
</file>

<file path=ppt/tags/tag31.xml><?xml version="1.0" encoding="utf-8"?>
<p:tagLst xmlns:p="http://schemas.openxmlformats.org/presentationml/2006/main">
  <p:tag name="KSO_WM_UNIT_SUBTYPE" val="t"/>
  <p:tag name="KSO_WM_TEMPLATE_CATEGORY" val="chip"/>
  <p:tag name="KSO_WM_TEMPLATE_INDEX" val="20223910"/>
  <p:tag name="KSO_WM_UNIT_TYPE" val="i"/>
  <p:tag name="KSO_WM_UNIT_INDEX" val="1"/>
  <p:tag name="KSO_WM_UNIT_ID" val="chip20223910_17*i*1"/>
  <p:tag name="KSO_WM_BEAUTIFY_FLAG" val="#wm#"/>
  <p:tag name="KSO_WM_TAG_VERSION" val="1.0"/>
  <p:tag name="KSO_WM_CHIP_GROUPID" val="62d6159202b43a043dc6c7a8"/>
  <p:tag name="KSO_WM_CHIP_XID" val="62d6160a02b43a043dc6d16c"/>
  <p:tag name="KSO_WM_UNIT_DEC_AREA_ID" val="2494140c58534049ba36095606c254fd"/>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a1c5f057613a4794a0cba75162fb85c4"/>
</p:tagLst>
</file>

<file path=ppt/tags/tag32.xml><?xml version="1.0" encoding="utf-8"?>
<p:tagLst xmlns:p="http://schemas.openxmlformats.org/presentationml/2006/main">
  <p:tag name="KSO_WM_UNIT_SUBTYPE" val="t"/>
  <p:tag name="KSO_WM_TEMPLATE_CATEGORY" val="chip"/>
  <p:tag name="KSO_WM_TEMPLATE_INDEX" val="20223910"/>
  <p:tag name="KSO_WM_UNIT_TYPE" val="i"/>
  <p:tag name="KSO_WM_UNIT_INDEX" val="1"/>
  <p:tag name="KSO_WM_UNIT_ID" val="chip20223910_16*i*1"/>
  <p:tag name="KSO_WM_BEAUTIFY_FLAG" val="#wm#"/>
  <p:tag name="KSO_WM_TAG_VERSION" val="1.0"/>
  <p:tag name="KSO_WM_CHIP_GROUPID" val="62d6159202b43a043dc6c7a8"/>
  <p:tag name="KSO_WM_CHIP_XID" val="62d6160a02b43a043dc6d161"/>
  <p:tag name="KSO_WM_UNIT_DEC_AREA_ID" val="eda20af4e79b4e0296eadd661e1e7bec"/>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36e5d917354f45378507c763a85df4a0"/>
</p:tagLst>
</file>

<file path=ppt/tags/tag33.xml><?xml version="1.0" encoding="utf-8"?>
<p:tagLst xmlns:p="http://schemas.openxmlformats.org/presentationml/2006/main">
  <p:tag name="KSO_WM_UNIT_SUBTYPE" val="t"/>
  <p:tag name="KSO_WM_TEMPLATE_CATEGORY" val="chip"/>
  <p:tag name="KSO_WM_TEMPLATE_INDEX" val="20223910"/>
  <p:tag name="KSO_WM_UNIT_TYPE" val="i"/>
  <p:tag name="KSO_WM_UNIT_INDEX" val="1"/>
  <p:tag name="KSO_WM_UNIT_ID" val="chip20223910_18*i*1"/>
  <p:tag name="KSO_WM_BEAUTIFY_FLAG" val="#wm#"/>
  <p:tag name="KSO_WM_TAG_VERSION" val="1.0"/>
  <p:tag name="KSO_WM_CHIP_GROUPID" val="62d6159202b43a043dc6c7a8"/>
  <p:tag name="KSO_WM_CHIP_XID" val="62d6160a02b43a043dc6d171"/>
  <p:tag name="KSO_WM_UNIT_DEC_AREA_ID" val="47caa9d7341545808a78db5dfca7966d"/>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1122ee0413f44fc6a7e1e41f71ac955f"/>
</p:tagLst>
</file>

<file path=ppt/tags/tag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xml><?xml version="1.0" encoding="utf-8"?>
<p:tagLst xmlns:p="http://schemas.openxmlformats.org/presentationml/2006/main">
  <p:tag name="KSO_WM_UNIT_SUBTYPE" val="u"/>
  <p:tag name="KSO_WM_TEMPLATE_CATEGORY" val="chip"/>
  <p:tag name="KSO_WM_TEMPLATE_INDEX" val="20223910"/>
  <p:tag name="KSO_WM_UNIT_TYPE" val="i"/>
  <p:tag name="KSO_WM_UNIT_INDEX" val="1"/>
  <p:tag name="KSO_WM_UNIT_ID" val="chip20223910_10*i*1"/>
  <p:tag name="KSO_WM_BEAUTIFY_FLAG" val="#wm#"/>
  <p:tag name="KSO_WM_TAG_VERSION" val="1.0"/>
  <p:tag name="KSO_WM_CHIP_GROUPID" val="62d6159202b43a043dc6c7a8"/>
  <p:tag name="KSO_WM_CHIP_XID" val="62d6160a02b43a043dc6d274"/>
  <p:tag name="KSO_WM_UNIT_DEC_AREA_ID" val="05c9f1b529bc4bd1b9d37d0084f0fffd"/>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93ef628721be4abdaadb91443d401241"/>
</p:tagLst>
</file>

<file path=ppt/tags/tag40.xml><?xml version="1.0" encoding="utf-8"?>
<p:tagLst xmlns:p="http://schemas.openxmlformats.org/presentationml/2006/main">
  <p:tag name="KSO_WM_UNIT_SUBTYPE" val="v"/>
  <p:tag name="KSO_WM_TEMPLATE_CATEGORY" val="chip"/>
  <p:tag name="KSO_WM_TEMPLATE_INDEX" val="20223910"/>
  <p:tag name="KSO_WM_UNIT_TYPE" val="i"/>
  <p:tag name="KSO_WM_UNIT_INDEX" val="1"/>
  <p:tag name="KSO_WM_UNIT_ID" val="chip20223910_14*i*1"/>
  <p:tag name="KSO_WM_BEAUTIFY_FLAG" val="#wm#"/>
  <p:tag name="KSO_WM_TAG_VERSION" val="1.0"/>
  <p:tag name="KSO_WM_CHIP_GROUPID" val="62d6159202b43a043dc6c7a8"/>
  <p:tag name="KSO_WM_CHIP_XID" val="62d6160a02b43a043dc6d195"/>
  <p:tag name="KSO_WM_UNIT_DEC_AREA_ID" val="a3bff945d6bf482c82892ec8cba2431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93e100c60b2b40e1a52aeb8800163664"/>
</p:tagLst>
</file>

<file path=ppt/tags/tag41.xml><?xml version="1.0" encoding="utf-8"?>
<p:tagLst xmlns:p="http://schemas.openxmlformats.org/presentationml/2006/main">
  <p:tag name="KSO_WM_UNIT_SUBTYPE" val="t"/>
  <p:tag name="KSO_WM_TEMPLATE_CATEGORY" val="chip"/>
  <p:tag name="KSO_WM_TEMPLATE_INDEX" val="20223910"/>
  <p:tag name="KSO_WM_UNIT_TYPE" val="i"/>
  <p:tag name="KSO_WM_UNIT_INDEX" val="1"/>
  <p:tag name="KSO_WM_UNIT_ID" val="chip20223910_15*i*1"/>
  <p:tag name="KSO_WM_BEAUTIFY_FLAG" val="#wm#"/>
  <p:tag name="KSO_WM_TAG_VERSION" val="1.0"/>
  <p:tag name="KSO_WM_CHIP_GROUPID" val="62d6159202b43a043dc6c7a8"/>
  <p:tag name="KSO_WM_CHIP_XID" val="62d6160a02b43a043dc6d13e"/>
  <p:tag name="KSO_WM_UNIT_DEC_AREA_ID" val="fe58d3f2a64c4a60a2dd18efec2be092"/>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de8700e1d8fb491eae49407665d06a5a"/>
</p:tagLst>
</file>

<file path=ppt/tags/tag42.xml><?xml version="1.0" encoding="utf-8"?>
<p:tagLst xmlns:p="http://schemas.openxmlformats.org/presentationml/2006/main">
  <p:tag name="KSO_WM_UNIT_SUBTYPE" val="t"/>
  <p:tag name="KSO_WM_TEMPLATE_CATEGORY" val="chip"/>
  <p:tag name="KSO_WM_TEMPLATE_INDEX" val="20223910"/>
  <p:tag name="KSO_WM_UNIT_TYPE" val="i"/>
  <p:tag name="KSO_WM_UNIT_INDEX" val="1"/>
  <p:tag name="KSO_WM_UNIT_ID" val="chip20223910_17*i*1"/>
  <p:tag name="KSO_WM_BEAUTIFY_FLAG" val="#wm#"/>
  <p:tag name="KSO_WM_TAG_VERSION" val="1.0"/>
  <p:tag name="KSO_WM_CHIP_GROUPID" val="62d6159202b43a043dc6c7a8"/>
  <p:tag name="KSO_WM_CHIP_XID" val="62d6160a02b43a043dc6d16c"/>
  <p:tag name="KSO_WM_UNIT_DEC_AREA_ID" val="2494140c58534049ba36095606c254fd"/>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a1c5f057613a4794a0cba75162fb85c4"/>
</p:tagLst>
</file>

<file path=ppt/tags/tag43.xml><?xml version="1.0" encoding="utf-8"?>
<p:tagLst xmlns:p="http://schemas.openxmlformats.org/presentationml/2006/main">
  <p:tag name="KSO_WM_UNIT_SUBTYPE" val="t"/>
  <p:tag name="KSO_WM_TEMPLATE_CATEGORY" val="chip"/>
  <p:tag name="KSO_WM_TEMPLATE_INDEX" val="20223910"/>
  <p:tag name="KSO_WM_UNIT_TYPE" val="i"/>
  <p:tag name="KSO_WM_UNIT_INDEX" val="1"/>
  <p:tag name="KSO_WM_UNIT_ID" val="chip20223910_16*i*1"/>
  <p:tag name="KSO_WM_BEAUTIFY_FLAG" val="#wm#"/>
  <p:tag name="KSO_WM_TAG_VERSION" val="1.0"/>
  <p:tag name="KSO_WM_CHIP_GROUPID" val="62d6159202b43a043dc6c7a8"/>
  <p:tag name="KSO_WM_CHIP_XID" val="62d6160a02b43a043dc6d161"/>
  <p:tag name="KSO_WM_UNIT_DEC_AREA_ID" val="eda20af4e79b4e0296eadd661e1e7bec"/>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36e5d917354f45378507c763a85df4a0"/>
</p:tagLst>
</file>

<file path=ppt/tags/tag44.xml><?xml version="1.0" encoding="utf-8"?>
<p:tagLst xmlns:p="http://schemas.openxmlformats.org/presentationml/2006/main">
  <p:tag name="KSO_WM_UNIT_SUBTYPE" val="t"/>
  <p:tag name="KSO_WM_TEMPLATE_CATEGORY" val="chip"/>
  <p:tag name="KSO_WM_TEMPLATE_INDEX" val="20223910"/>
  <p:tag name="KSO_WM_UNIT_TYPE" val="i"/>
  <p:tag name="KSO_WM_UNIT_INDEX" val="1"/>
  <p:tag name="KSO_WM_UNIT_ID" val="chip20223910_18*i*1"/>
  <p:tag name="KSO_WM_BEAUTIFY_FLAG" val="#wm#"/>
  <p:tag name="KSO_WM_TAG_VERSION" val="1.0"/>
  <p:tag name="KSO_WM_CHIP_GROUPID" val="62d6159202b43a043dc6c7a8"/>
  <p:tag name="KSO_WM_CHIP_XID" val="62d6160a02b43a043dc6d171"/>
  <p:tag name="KSO_WM_UNIT_DEC_AREA_ID" val="47caa9d7341545808a78db5dfca7966d"/>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1122ee0413f44fc6a7e1e41f71ac955f"/>
</p:tagLst>
</file>

<file path=ppt/tags/tag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xml><?xml version="1.0" encoding="utf-8"?>
<p:tagLst xmlns:p="http://schemas.openxmlformats.org/presentationml/2006/main">
  <p:tag name="KSO_WM_UNIT_SUBTYPE" val="u"/>
  <p:tag name="KSO_WM_TEMPLATE_CATEGORY" val="chip"/>
  <p:tag name="KSO_WM_TEMPLATE_INDEX" val="20223910"/>
  <p:tag name="KSO_WM_UNIT_TYPE" val="i"/>
  <p:tag name="KSO_WM_UNIT_INDEX" val="1"/>
  <p:tag name="KSO_WM_UNIT_ID" val="chip20223910_12*i*1"/>
  <p:tag name="KSO_WM_BEAUTIFY_FLAG" val="#wm#"/>
  <p:tag name="KSO_WM_TAG_VERSION" val="1.0"/>
  <p:tag name="KSO_WM_CHIP_GROUPID" val="62d6159202b43a043dc6c7a8"/>
  <p:tag name="KSO_WM_CHIP_XID" val="62d6160a02b43a043dc6d282"/>
  <p:tag name="KSO_WM_UNIT_DEC_AREA_ID" val="ea8162433ec84217b2af3e68eb321af4"/>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67e924490f2941678b3eb9b0cdda36ca"/>
</p:tagLst>
</file>

<file path=ppt/tags/tag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3.xml><?xml version="1.0" encoding="utf-8"?>
<p:tagLst xmlns:p="http://schemas.openxmlformats.org/presentationml/2006/main">
  <p:tag name="KSO_WM_UNIT_SUBTYPE" val="v"/>
  <p:tag name="KSO_WM_TEMPLATE_CATEGORY" val="chip"/>
  <p:tag name="KSO_WM_TEMPLATE_INDEX" val="20223910"/>
  <p:tag name="KSO_WM_UNIT_TYPE" val="i"/>
  <p:tag name="KSO_WM_UNIT_INDEX" val="1"/>
  <p:tag name="KSO_WM_UNIT_ID" val="chip20223910_20*i*1"/>
  <p:tag name="KSO_WM_BEAUTIFY_FLAG" val="#wm#"/>
  <p:tag name="KSO_WM_TAG_VERSION" val="1.0"/>
  <p:tag name="KSO_WM_CHIP_GROUPID" val="62d6159202b43a043dc6c7a8"/>
  <p:tag name="KSO_WM_CHIP_XID" val="62d6160a02b43a043dc6ce25"/>
  <p:tag name="KSO_WM_UNIT_DEC_AREA_ID" val="1085312001c74e3197ca8fd71797ea1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4575727ffa34441adb9207a225e0fe2"/>
</p:tagLst>
</file>

<file path=ppt/tags/tag54.xml><?xml version="1.0" encoding="utf-8"?>
<p:tagLst xmlns:p="http://schemas.openxmlformats.org/presentationml/2006/main">
  <p:tag name="KSO_WM_UNIT_SUBTYPE" val="t"/>
  <p:tag name="KSO_WM_TEMPLATE_CATEGORY" val="chip"/>
  <p:tag name="KSO_WM_TEMPLATE_INDEX" val="20223910"/>
  <p:tag name="KSO_WM_UNIT_TYPE" val="i"/>
  <p:tag name="KSO_WM_UNIT_INDEX" val="1"/>
  <p:tag name="KSO_WM_UNIT_ID" val="chip20223910_21*i*1"/>
  <p:tag name="KSO_WM_BEAUTIFY_FLAG" val="#wm#"/>
  <p:tag name="KSO_WM_TAG_VERSION" val="1.0"/>
  <p:tag name="KSO_WM_CHIP_GROUPID" val="62d6159202b43a043dc6c7a8"/>
  <p:tag name="KSO_WM_CHIP_XID" val="62d6160a02b43a043dc6cd83"/>
  <p:tag name="KSO_WM_UNIT_DEC_AREA_ID" val="d0bbd1ba688c4c6a982aaf302c1d7631"/>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621c0c3460014032979cfe7c10587119"/>
</p:tagLst>
</file>

<file path=ppt/tags/tag55.xml><?xml version="1.0" encoding="utf-8"?>
<p:tagLst xmlns:p="http://schemas.openxmlformats.org/presentationml/2006/main">
  <p:tag name="KSO_WM_UNIT_SUBTYPE" val="u"/>
  <p:tag name="KSO_WM_TEMPLATE_CATEGORY" val="chip"/>
  <p:tag name="KSO_WM_TEMPLATE_INDEX" val="20223910"/>
  <p:tag name="KSO_WM_UNIT_TYPE" val="i"/>
  <p:tag name="KSO_WM_UNIT_INDEX" val="1"/>
  <p:tag name="KSO_WM_UNIT_ID" val="chip20223910_22*i*1"/>
  <p:tag name="KSO_WM_BEAUTIFY_FLAG" val="#wm#"/>
  <p:tag name="KSO_WM_TAG_VERSION" val="1.0"/>
  <p:tag name="KSO_WM_CHIP_GROUPID" val="62d6159202b43a043dc6c7a8"/>
  <p:tag name="KSO_WM_CHIP_XID" val="62d6160a02b43a043dc6cde2"/>
  <p:tag name="KSO_WM_UNIT_DEC_AREA_ID" val="3df9f956c14140d58a6ed5630208589b"/>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57c1b573349b4a84bd38fb334bcdbf2c"/>
</p:tagLst>
</file>

<file path=ppt/tags/tag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xml><?xml version="1.0" encoding="utf-8"?>
<p:tagLst xmlns:p="http://schemas.openxmlformats.org/presentationml/2006/main">
  <p:tag name="KSO_WM_UNIT_SUBTYPE" val="v"/>
  <p:tag name="KSO_WM_TEMPLATE_CATEGORY" val="chip"/>
  <p:tag name="KSO_WM_TEMPLATE_INDEX" val="20223910"/>
  <p:tag name="KSO_WM_UNIT_TYPE" val="i"/>
  <p:tag name="KSO_WM_UNIT_INDEX" val="1"/>
  <p:tag name="KSO_WM_UNIT_ID" val="chip20223910_14*i*1"/>
  <p:tag name="KSO_WM_BEAUTIFY_FLAG" val="#wm#"/>
  <p:tag name="KSO_WM_TAG_VERSION" val="1.0"/>
  <p:tag name="KSO_WM_CHIP_GROUPID" val="62d6159202b43a043dc6c7a8"/>
  <p:tag name="KSO_WM_CHIP_XID" val="62d6160a02b43a043dc6d195"/>
  <p:tag name="KSO_WM_UNIT_DEC_AREA_ID" val="a3bff945d6bf482c82892ec8cba2431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93e100c60b2b40e1a52aeb8800163664"/>
</p:tagLst>
</file>

<file path=ppt/tags/tag64.xml><?xml version="1.0" encoding="utf-8"?>
<p:tagLst xmlns:p="http://schemas.openxmlformats.org/presentationml/2006/main">
  <p:tag name="KSO_WM_UNIT_SUBTYPE" val="t"/>
  <p:tag name="KSO_WM_TEMPLATE_CATEGORY" val="chip"/>
  <p:tag name="KSO_WM_TEMPLATE_INDEX" val="20223910"/>
  <p:tag name="KSO_WM_UNIT_TYPE" val="i"/>
  <p:tag name="KSO_WM_UNIT_INDEX" val="1"/>
  <p:tag name="KSO_WM_UNIT_ID" val="chip20223910_15*i*1"/>
  <p:tag name="KSO_WM_BEAUTIFY_FLAG" val="#wm#"/>
  <p:tag name="KSO_WM_TAG_VERSION" val="1.0"/>
  <p:tag name="KSO_WM_CHIP_GROUPID" val="62d6159202b43a043dc6c7a8"/>
  <p:tag name="KSO_WM_CHIP_XID" val="62d6160a02b43a043dc6d13e"/>
  <p:tag name="KSO_WM_UNIT_DEC_AREA_ID" val="fe58d3f2a64c4a60a2dd18efec2be092"/>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de8700e1d8fb491eae49407665d06a5a"/>
</p:tagLst>
</file>

<file path=ppt/tags/tag65.xml><?xml version="1.0" encoding="utf-8"?>
<p:tagLst xmlns:p="http://schemas.openxmlformats.org/presentationml/2006/main">
  <p:tag name="KSO_WM_UNIT_SUBTYPE" val="t"/>
  <p:tag name="KSO_WM_TEMPLATE_CATEGORY" val="chip"/>
  <p:tag name="KSO_WM_TEMPLATE_INDEX" val="20223910"/>
  <p:tag name="KSO_WM_UNIT_TYPE" val="i"/>
  <p:tag name="KSO_WM_UNIT_INDEX" val="1"/>
  <p:tag name="KSO_WM_UNIT_ID" val="chip20223910_17*i*1"/>
  <p:tag name="KSO_WM_BEAUTIFY_FLAG" val="#wm#"/>
  <p:tag name="KSO_WM_TAG_VERSION" val="1.0"/>
  <p:tag name="KSO_WM_CHIP_GROUPID" val="62d6159202b43a043dc6c7a8"/>
  <p:tag name="KSO_WM_CHIP_XID" val="62d6160a02b43a043dc6d16c"/>
  <p:tag name="KSO_WM_UNIT_DEC_AREA_ID" val="2494140c58534049ba36095606c254fd"/>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a1c5f057613a4794a0cba75162fb85c4"/>
</p:tagLst>
</file>

<file path=ppt/tags/tag66.xml><?xml version="1.0" encoding="utf-8"?>
<p:tagLst xmlns:p="http://schemas.openxmlformats.org/presentationml/2006/main">
  <p:tag name="KSO_WM_UNIT_SUBTYPE" val="t"/>
  <p:tag name="KSO_WM_TEMPLATE_CATEGORY" val="chip"/>
  <p:tag name="KSO_WM_TEMPLATE_INDEX" val="20223910"/>
  <p:tag name="KSO_WM_UNIT_TYPE" val="i"/>
  <p:tag name="KSO_WM_UNIT_INDEX" val="1"/>
  <p:tag name="KSO_WM_UNIT_ID" val="chip20223910_16*i*1"/>
  <p:tag name="KSO_WM_BEAUTIFY_FLAG" val="#wm#"/>
  <p:tag name="KSO_WM_TAG_VERSION" val="1.0"/>
  <p:tag name="KSO_WM_CHIP_GROUPID" val="62d6159202b43a043dc6c7a8"/>
  <p:tag name="KSO_WM_CHIP_XID" val="62d6160a02b43a043dc6d161"/>
  <p:tag name="KSO_WM_UNIT_DEC_AREA_ID" val="eda20af4e79b4e0296eadd661e1e7bec"/>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36e5d917354f45378507c763a85df4a0"/>
</p:tagLst>
</file>

<file path=ppt/tags/tag67.xml><?xml version="1.0" encoding="utf-8"?>
<p:tagLst xmlns:p="http://schemas.openxmlformats.org/presentationml/2006/main">
  <p:tag name="KSO_WM_UNIT_SUBTYPE" val="t"/>
  <p:tag name="KSO_WM_TEMPLATE_CATEGORY" val="chip"/>
  <p:tag name="KSO_WM_TEMPLATE_INDEX" val="20223910"/>
  <p:tag name="KSO_WM_UNIT_TYPE" val="i"/>
  <p:tag name="KSO_WM_UNIT_INDEX" val="1"/>
  <p:tag name="KSO_WM_UNIT_ID" val="chip20223910_18*i*1"/>
  <p:tag name="KSO_WM_BEAUTIFY_FLAG" val="#wm#"/>
  <p:tag name="KSO_WM_TAG_VERSION" val="1.0"/>
  <p:tag name="KSO_WM_CHIP_GROUPID" val="62d6159202b43a043dc6c7a8"/>
  <p:tag name="KSO_WM_CHIP_XID" val="62d6160a02b43a043dc6d171"/>
  <p:tag name="KSO_WM_UNIT_DEC_AREA_ID" val="47caa9d7341545808a78db5dfca7966d"/>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1122ee0413f44fc6a7e1e41f71ac955f"/>
</p:tagLst>
</file>

<file path=ppt/tags/tag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xml><?xml version="1.0" encoding="utf-8"?>
<p:tagLst xmlns:p="http://schemas.openxmlformats.org/presentationml/2006/main">
  <p:tag name="KSO_WM_UNIT_SUBTYPE" val="v"/>
  <p:tag name="KSO_WM_TEMPLATE_CATEGORY" val="chip"/>
  <p:tag name="KSO_WM_TEMPLATE_INDEX" val="20223910"/>
  <p:tag name="KSO_WM_UNIT_TYPE" val="i"/>
  <p:tag name="KSO_WM_UNIT_INDEX" val="1"/>
  <p:tag name="KSO_WM_UNIT_ID" val="chip20223910_14*i*1"/>
  <p:tag name="KSO_WM_BEAUTIFY_FLAG" val="#wm#"/>
  <p:tag name="KSO_WM_TAG_VERSION" val="1.0"/>
  <p:tag name="KSO_WM_CHIP_GROUPID" val="62d6159202b43a043dc6c7a8"/>
  <p:tag name="KSO_WM_CHIP_XID" val="62d6160a02b43a043dc6d195"/>
  <p:tag name="KSO_WM_UNIT_DEC_AREA_ID" val="a3bff945d6bf482c82892ec8cba2431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93e100c60b2b40e1a52aeb8800163664"/>
</p:tagLst>
</file>

<file path=ppt/tags/tag75.xml><?xml version="1.0" encoding="utf-8"?>
<p:tagLst xmlns:p="http://schemas.openxmlformats.org/presentationml/2006/main">
  <p:tag name="KSO_WM_UNIT_SUBTYPE" val="t"/>
  <p:tag name="KSO_WM_TEMPLATE_CATEGORY" val="chip"/>
  <p:tag name="KSO_WM_TEMPLATE_INDEX" val="20223910"/>
  <p:tag name="KSO_WM_UNIT_TYPE" val="i"/>
  <p:tag name="KSO_WM_UNIT_INDEX" val="1"/>
  <p:tag name="KSO_WM_UNIT_ID" val="chip20223910_15*i*1"/>
  <p:tag name="KSO_WM_BEAUTIFY_FLAG" val="#wm#"/>
  <p:tag name="KSO_WM_TAG_VERSION" val="1.0"/>
  <p:tag name="KSO_WM_CHIP_GROUPID" val="62d6159202b43a043dc6c7a8"/>
  <p:tag name="KSO_WM_CHIP_XID" val="62d6160a02b43a043dc6d13e"/>
  <p:tag name="KSO_WM_UNIT_DEC_AREA_ID" val="fe58d3f2a64c4a60a2dd18efec2be092"/>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de8700e1d8fb491eae49407665d06a5a"/>
</p:tagLst>
</file>

<file path=ppt/tags/tag76.xml><?xml version="1.0" encoding="utf-8"?>
<p:tagLst xmlns:p="http://schemas.openxmlformats.org/presentationml/2006/main">
  <p:tag name="KSO_WM_UNIT_SUBTYPE" val="t"/>
  <p:tag name="KSO_WM_TEMPLATE_CATEGORY" val="chip"/>
  <p:tag name="KSO_WM_TEMPLATE_INDEX" val="20223910"/>
  <p:tag name="KSO_WM_UNIT_TYPE" val="i"/>
  <p:tag name="KSO_WM_UNIT_INDEX" val="1"/>
  <p:tag name="KSO_WM_UNIT_ID" val="chip20223910_17*i*1"/>
  <p:tag name="KSO_WM_BEAUTIFY_FLAG" val="#wm#"/>
  <p:tag name="KSO_WM_TAG_VERSION" val="1.0"/>
  <p:tag name="KSO_WM_CHIP_GROUPID" val="62d6159202b43a043dc6c7a8"/>
  <p:tag name="KSO_WM_CHIP_XID" val="62d6160a02b43a043dc6d16c"/>
  <p:tag name="KSO_WM_UNIT_DEC_AREA_ID" val="2494140c58534049ba36095606c254fd"/>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a1c5f057613a4794a0cba75162fb85c4"/>
</p:tagLst>
</file>

<file path=ppt/tags/tag77.xml><?xml version="1.0" encoding="utf-8"?>
<p:tagLst xmlns:p="http://schemas.openxmlformats.org/presentationml/2006/main">
  <p:tag name="KSO_WM_UNIT_SUBTYPE" val="t"/>
  <p:tag name="KSO_WM_TEMPLATE_CATEGORY" val="chip"/>
  <p:tag name="KSO_WM_TEMPLATE_INDEX" val="20223910"/>
  <p:tag name="KSO_WM_UNIT_TYPE" val="i"/>
  <p:tag name="KSO_WM_UNIT_INDEX" val="1"/>
  <p:tag name="KSO_WM_UNIT_ID" val="chip20223910_16*i*1"/>
  <p:tag name="KSO_WM_BEAUTIFY_FLAG" val="#wm#"/>
  <p:tag name="KSO_WM_TAG_VERSION" val="1.0"/>
  <p:tag name="KSO_WM_CHIP_GROUPID" val="62d6159202b43a043dc6c7a8"/>
  <p:tag name="KSO_WM_CHIP_XID" val="62d6160a02b43a043dc6d161"/>
  <p:tag name="KSO_WM_UNIT_DEC_AREA_ID" val="eda20af4e79b4e0296eadd661e1e7bec"/>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36e5d917354f45378507c763a85df4a0"/>
</p:tagLst>
</file>

<file path=ppt/tags/tag78.xml><?xml version="1.0" encoding="utf-8"?>
<p:tagLst xmlns:p="http://schemas.openxmlformats.org/presentationml/2006/main">
  <p:tag name="KSO_WM_UNIT_SUBTYPE" val="t"/>
  <p:tag name="KSO_WM_TEMPLATE_CATEGORY" val="chip"/>
  <p:tag name="KSO_WM_TEMPLATE_INDEX" val="20223910"/>
  <p:tag name="KSO_WM_UNIT_TYPE" val="i"/>
  <p:tag name="KSO_WM_UNIT_INDEX" val="1"/>
  <p:tag name="KSO_WM_UNIT_ID" val="chip20223910_18*i*1"/>
  <p:tag name="KSO_WM_BEAUTIFY_FLAG" val="#wm#"/>
  <p:tag name="KSO_WM_TAG_VERSION" val="1.0"/>
  <p:tag name="KSO_WM_CHIP_GROUPID" val="62d6159202b43a043dc6c7a8"/>
  <p:tag name="KSO_WM_CHIP_XID" val="62d6160a02b43a043dc6d171"/>
  <p:tag name="KSO_WM_UNIT_DEC_AREA_ID" val="47caa9d7341545808a78db5dfca7966d"/>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1122ee0413f44fc6a7e1e41f71ac955f"/>
</p:tagLst>
</file>

<file path=ppt/tags/tag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4.xml><?xml version="1.0" encoding="utf-8"?>
<p:tagLst xmlns:p="http://schemas.openxmlformats.org/presentationml/2006/main">
  <p:tag name="KSO_WM_UNIT_SUBTYPE" val="v"/>
  <p:tag name="KSO_WM_TEMPLATE_CATEGORY" val="chip"/>
  <p:tag name="KSO_WM_TEMPLATE_INDEX" val="20223910"/>
  <p:tag name="KSO_WM_UNIT_TYPE" val="i"/>
  <p:tag name="KSO_WM_UNIT_INDEX" val="1"/>
  <p:tag name="KSO_WM_UNIT_ID" val="chip20223910_14*i*1"/>
  <p:tag name="KSO_WM_BEAUTIFY_FLAG" val="#wm#"/>
  <p:tag name="KSO_WM_TAG_VERSION" val="1.0"/>
  <p:tag name="KSO_WM_CHIP_GROUPID" val="62d6159202b43a043dc6c7a8"/>
  <p:tag name="KSO_WM_CHIP_XID" val="62d6160a02b43a043dc6d195"/>
  <p:tag name="KSO_WM_UNIT_DEC_AREA_ID" val="a3bff945d6bf482c82892ec8cba2431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93e100c60b2b40e1a52aeb8800163664"/>
</p:tagLst>
</file>

<file path=ppt/tags/tag85.xml><?xml version="1.0" encoding="utf-8"?>
<p:tagLst xmlns:p="http://schemas.openxmlformats.org/presentationml/2006/main">
  <p:tag name="KSO_WM_UNIT_SUBTYPE" val="t"/>
  <p:tag name="KSO_WM_TEMPLATE_CATEGORY" val="chip"/>
  <p:tag name="KSO_WM_TEMPLATE_INDEX" val="20223910"/>
  <p:tag name="KSO_WM_UNIT_TYPE" val="i"/>
  <p:tag name="KSO_WM_UNIT_INDEX" val="1"/>
  <p:tag name="KSO_WM_UNIT_ID" val="chip20223910_15*i*1"/>
  <p:tag name="KSO_WM_BEAUTIFY_FLAG" val="#wm#"/>
  <p:tag name="KSO_WM_TAG_VERSION" val="1.0"/>
  <p:tag name="KSO_WM_CHIP_GROUPID" val="62d6159202b43a043dc6c7a8"/>
  <p:tag name="KSO_WM_CHIP_XID" val="62d6160a02b43a043dc6d13e"/>
  <p:tag name="KSO_WM_UNIT_DEC_AREA_ID" val="fe58d3f2a64c4a60a2dd18efec2be092"/>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de8700e1d8fb491eae49407665d06a5a"/>
</p:tagLst>
</file>

<file path=ppt/tags/tag86.xml><?xml version="1.0" encoding="utf-8"?>
<p:tagLst xmlns:p="http://schemas.openxmlformats.org/presentationml/2006/main">
  <p:tag name="KSO_WM_UNIT_SUBTYPE" val="t"/>
  <p:tag name="KSO_WM_TEMPLATE_CATEGORY" val="chip"/>
  <p:tag name="KSO_WM_TEMPLATE_INDEX" val="20223910"/>
  <p:tag name="KSO_WM_UNIT_TYPE" val="i"/>
  <p:tag name="KSO_WM_UNIT_INDEX" val="1"/>
  <p:tag name="KSO_WM_UNIT_ID" val="chip20223910_17*i*1"/>
  <p:tag name="KSO_WM_BEAUTIFY_FLAG" val="#wm#"/>
  <p:tag name="KSO_WM_TAG_VERSION" val="1.0"/>
  <p:tag name="KSO_WM_CHIP_GROUPID" val="62d6159202b43a043dc6c7a8"/>
  <p:tag name="KSO_WM_CHIP_XID" val="62d6160a02b43a043dc6d16c"/>
  <p:tag name="KSO_WM_UNIT_DEC_AREA_ID" val="2494140c58534049ba36095606c254fd"/>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a1c5f057613a4794a0cba75162fb85c4"/>
</p:tagLst>
</file>

<file path=ppt/tags/tag87.xml><?xml version="1.0" encoding="utf-8"?>
<p:tagLst xmlns:p="http://schemas.openxmlformats.org/presentationml/2006/main">
  <p:tag name="KSO_WM_UNIT_SUBTYPE" val="t"/>
  <p:tag name="KSO_WM_TEMPLATE_CATEGORY" val="chip"/>
  <p:tag name="KSO_WM_TEMPLATE_INDEX" val="20223910"/>
  <p:tag name="KSO_WM_UNIT_TYPE" val="i"/>
  <p:tag name="KSO_WM_UNIT_INDEX" val="1"/>
  <p:tag name="KSO_WM_UNIT_ID" val="chip20223910_16*i*1"/>
  <p:tag name="KSO_WM_BEAUTIFY_FLAG" val="#wm#"/>
  <p:tag name="KSO_WM_TAG_VERSION" val="1.0"/>
  <p:tag name="KSO_WM_CHIP_GROUPID" val="62d6159202b43a043dc6c7a8"/>
  <p:tag name="KSO_WM_CHIP_XID" val="62d6160a02b43a043dc6d161"/>
  <p:tag name="KSO_WM_UNIT_DEC_AREA_ID" val="eda20af4e79b4e0296eadd661e1e7bec"/>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36e5d917354f45378507c763a85df4a0"/>
</p:tagLst>
</file>

<file path=ppt/tags/tag88.xml><?xml version="1.0" encoding="utf-8"?>
<p:tagLst xmlns:p="http://schemas.openxmlformats.org/presentationml/2006/main">
  <p:tag name="KSO_WM_UNIT_SUBTYPE" val="t"/>
  <p:tag name="KSO_WM_TEMPLATE_CATEGORY" val="chip"/>
  <p:tag name="KSO_WM_TEMPLATE_INDEX" val="20223910"/>
  <p:tag name="KSO_WM_UNIT_TYPE" val="i"/>
  <p:tag name="KSO_WM_UNIT_INDEX" val="1"/>
  <p:tag name="KSO_WM_UNIT_ID" val="chip20223910_18*i*1"/>
  <p:tag name="KSO_WM_BEAUTIFY_FLAG" val="#wm#"/>
  <p:tag name="KSO_WM_TAG_VERSION" val="1.0"/>
  <p:tag name="KSO_WM_CHIP_GROUPID" val="62d6159202b43a043dc6c7a8"/>
  <p:tag name="KSO_WM_CHIP_XID" val="62d6160a02b43a043dc6d171"/>
  <p:tag name="KSO_WM_UNIT_DEC_AREA_ID" val="47caa9d7341545808a78db5dfca7966d"/>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1122ee0413f44fc6a7e1e41f71ac955f"/>
</p:tagLst>
</file>

<file path=ppt/tags/tag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xml><?xml version="1.0" encoding="utf-8"?>
<p:tagLst xmlns:p="http://schemas.openxmlformats.org/presentationml/2006/main">
  <p:tag name="KSO_WM_UNIT_BLOCK" val="0"/>
  <p:tag name="KSO_WM_UNIT_DEC_AREA_ID" val="3940c075b72446dba41221d09a9b625e"/>
  <p:tag name="KSO_WM_UNIT_HIGHLIGHT" val="0"/>
  <p:tag name="KSO_WM_UNIT_COMPATIBLE" val="0"/>
  <p:tag name="KSO_WM_UNIT_DIAGRAM_ISNUMVISUAL" val="0"/>
  <p:tag name="KSO_WM_UNIT_DIAGRAM_ISREFERUNIT" val="0"/>
  <p:tag name="KSO_WM_UNIT_TYPE" val="i"/>
  <p:tag name="KSO_WM_UNIT_INDEX" val="1"/>
  <p:tag name="KSO_WM_UNIT_ID" val="custom20223910_1*i*1"/>
  <p:tag name="KSO_WM_TEMPLATE_CATEGORY" val="custom"/>
  <p:tag name="KSO_WM_TEMPLATE_INDEX" val="20223910"/>
  <p:tag name="KSO_WM_UNIT_LAYERLEVEL" val="1"/>
  <p:tag name="KSO_WM_TAG_VERSION" val="1.0"/>
  <p:tag name="KSO_WM_BEAUTIFY_FLAG" val="#wm#"/>
  <p:tag name="KSO_WM_UNIT_SM_LIMIT_TYPE" val="0"/>
  <p:tag name="KSO_WM_UNIT_DECORATE_INFO" val="{&quot;DecorateInfoH&quot;:{&quot;IsAbs&quot;:true},&quot;DecorateInfoW&quot;:{&quot;IsAbs&quot;:true},&quot;DecorateInfoX&quot;:{&quot;IsAbs&quot;:true,&quot;Pos&quot;:1},&quot;DecorateInfoY&quot;:{&quot;IsAbs&quot;:true,&quot;Pos&quot;:0},&quot;ReferentInfo&quot;:{&quot;Id&quot;:&quot;f96f38ce08224c3cba5a48bc1bc37648&quot;,&quot;X&quot;:{&quot;Pos&quot;:1},&quot;Y&quot;:{&quot;Pos&quot;:2}},&quot;whChangeMode&quot;:0}"/>
  <p:tag name="KSO_WM_CHIP_GROUPID" val="624cf6908c72ca61f790a25b"/>
  <p:tag name="KSO_WM_CHIP_XID" val="624cf6908c72ca61f790a25a"/>
  <p:tag name="KSO_WM_CHIP_FILLAREA_FILL_RULE" val="{&quot;fill_align&quot;:&quot;cm&quot;,&quot;fill_mode&quot;:&quot;adaptive&quot;,&quot;sacle_strategy&quot;:&quot;smart&quot;}"/>
  <p:tag name="KSO_WM_UNIT_DEC_SUPPORTCHANGEPIC" val="0"/>
  <p:tag name="KSO_WM_UNIT_DEC_CHANGEPICRESERVED" val="0"/>
  <p:tag name="KSO_WM_ASSEMBLE_CHIP_INDEX" val="bde1977a8d0c40e5930de09480ef2ce7"/>
  <p:tag name="KSO_WM_UNIT_LINE_FORE_SCHEMECOLOR_INDEX_BRIGHTNESS" val="0.4"/>
  <p:tag name="KSO_WM_UNIT_LINE_FORE_SCHEMECOLOR_INDEX" val="5"/>
  <p:tag name="KSO_WM_UNIT_LINE_FILL_TYPE" val="2"/>
  <p:tag name="KSO_WM_TEMPLATE_ASSEMBLE_XID" val="631aa7562cedfa121b5e9a8f"/>
  <p:tag name="KSO_WM_TEMPLATE_ASSEMBLE_GROUPID" val="62d6159202b43a043dc6c7a8"/>
</p:tagLst>
</file>

<file path=ppt/tags/tag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3.xml><?xml version="1.0" encoding="utf-8"?>
<p:tagLst xmlns:p="http://schemas.openxmlformats.org/presentationml/2006/main">
  <p:tag name="KSO_WM_UNIT_SUBTYPE" val="v"/>
  <p:tag name="KSO_WM_TEMPLATE_CATEGORY" val="chip"/>
  <p:tag name="KSO_WM_TEMPLATE_INDEX" val="20223910"/>
  <p:tag name="KSO_WM_UNIT_TYPE" val="i"/>
  <p:tag name="KSO_WM_UNIT_INDEX" val="1"/>
  <p:tag name="KSO_WM_UNIT_ID" val="chip20223910_5*i*1"/>
  <p:tag name="KSO_WM_BEAUTIFY_FLAG" val="#wm#"/>
  <p:tag name="KSO_WM_TAG_VERSION" val="1.0"/>
  <p:tag name="KSO_WM_CHIP_GROUPID" val="62d6159202b43a043dc6c7a8"/>
  <p:tag name="KSO_WM_CHIP_XID" val="62d6160a02b43a043dc6cf9f"/>
  <p:tag name="KSO_WM_UNIT_DEC_AREA_ID" val="3da1cc7b90344685a279a5860169cf74"/>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3a2dc2ea3444d5885c3f8c664123935"/>
</p:tagLst>
</file>

<file path=ppt/tags/tag94.xml><?xml version="1.0" encoding="utf-8"?>
<p:tagLst xmlns:p="http://schemas.openxmlformats.org/presentationml/2006/main">
  <p:tag name="KSO_WM_UNIT_SUBTYPE" val="u"/>
  <p:tag name="KSO_WM_TEMPLATE_CATEGORY" val="chip"/>
  <p:tag name="KSO_WM_TEMPLATE_INDEX" val="20223910"/>
  <p:tag name="KSO_WM_UNIT_TYPE" val="i"/>
  <p:tag name="KSO_WM_UNIT_INDEX" val="1"/>
  <p:tag name="KSO_WM_UNIT_ID" val="chip20223910_6*i*1"/>
  <p:tag name="KSO_WM_BEAUTIFY_FLAG" val="#wm#"/>
  <p:tag name="KSO_WM_TAG_VERSION" val="1.0"/>
  <p:tag name="KSO_WM_CHIP_GROUPID" val="62d6159202b43a043dc6c7a8"/>
  <p:tag name="KSO_WM_CHIP_XID" val="62d6160a02b43a043dc6cf0f"/>
  <p:tag name="KSO_WM_UNIT_DEC_AREA_ID" val="e2c75df79bc945c59478bbdccb113a9b"/>
  <p:tag name="KSO_WM_CHIP_FILLAREA_FILL_RULE" val="{&quot;fill_align&quot;:&quot;ct&quot;,&quot;fill_effect&quot;:[],&quot;fill_mode&quot;:&quot;adaptive&quot;,&quot;sacle_strategy&quot;:&quot;stretch&quot;}"/>
  <p:tag name="KSO_WM_UNIT_DEC_SUPPORTCHANGEPIC" val="0"/>
  <p:tag name="KSO_WM_UNIT_DEC_CHANGEPICRESERVED" val="1"/>
  <p:tag name="KSO_WM_ASSEMBLE_CHIP_INDEX" val="8bb24db26113463bb8f751f36bfca89c"/>
</p:tagLst>
</file>

<file path=ppt/tags/tag95.xml><?xml version="1.0" encoding="utf-8"?>
<p:tagLst xmlns:p="http://schemas.openxmlformats.org/presentationml/2006/main">
  <p:tag name="KSO_WM_UNIT_SUBTYPE" val="u"/>
  <p:tag name="KSO_WM_TEMPLATE_CATEGORY" val="chip"/>
  <p:tag name="KSO_WM_TEMPLATE_INDEX" val="20223910"/>
  <p:tag name="KSO_WM_UNIT_TYPE" val="i"/>
  <p:tag name="KSO_WM_UNIT_INDEX" val="1"/>
  <p:tag name="KSO_WM_UNIT_ID" val="chip20223910_7*i*1"/>
  <p:tag name="KSO_WM_BEAUTIFY_FLAG" val="#wm#"/>
  <p:tag name="KSO_WM_TAG_VERSION" val="1.0"/>
  <p:tag name="KSO_WM_CHIP_GROUPID" val="62d6159202b43a043dc6c7a8"/>
  <p:tag name="KSO_WM_CHIP_XID" val="62d6160a02b43a043dc6cf44"/>
  <p:tag name="KSO_WM_UNIT_DEC_AREA_ID" val="79cf63ad22c54f25a743b463051a2a0f"/>
  <p:tag name="KSO_WM_CHIP_FILLAREA_FILL_RULE" val="{&quot;fill_align&quot;:&quot;cb&quot;,&quot;fill_effect&quot;:[],&quot;fill_mode&quot;:&quot;adaptive&quot;,&quot;sacle_strategy&quot;:&quot;stretch&quot;}"/>
  <p:tag name="KSO_WM_UNIT_DEC_SUPPORTCHANGEPIC" val="0"/>
  <p:tag name="KSO_WM_UNIT_DEC_CHANGEPICRESERVED" val="1"/>
  <p:tag name="KSO_WM_ASSEMBLE_CHIP_INDEX" val="b7a102eb9d3a423ea5c7ff83fd8f1c6a"/>
</p:tagLst>
</file>

<file path=ppt/tags/tag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9.xml><?xml version="1.0" encoding="utf-8"?>
<p:tagLst xmlns:p="http://schemas.openxmlformats.org/presentationml/2006/main">
  <p:tag name="KSO_WM_UNIT_ISCONTENTSTITLE" val="0"/>
  <p:tag name="KSO_WM_UNIT_ISNUMDGMTITLE" val="0"/>
  <p:tag name="KSO_WM_UNIT_PRESET_TEXT" val="感谢各位的观看"/>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23910_1*a*1"/>
  <p:tag name="KSO_WM_TEMPLATE_CATEGORY" val="custom"/>
  <p:tag name="KSO_WM_TEMPLATE_INDEX" val="20223910"/>
  <p:tag name="KSO_WM_UNIT_LAYERLEVEL" val="1"/>
  <p:tag name="KSO_WM_TAG_VERSION" val="1.0"/>
  <p:tag name="KSO_WM_BEAUTIFY_FLAG" val="#wm#"/>
  <p:tag name="KSO_WM_UNIT_DEFAULT_FONT" val="66;80;2"/>
  <p:tag name="KSO_WM_UNIT_BLOCK" val="0"/>
  <p:tag name="KSO_WM_UNIT_DEC_AREA_ID" val="4946f5143d8446ff88a8e9d332808106"/>
  <p:tag name="KSO_WM_CHIP_GROUPID" val="6163a87d42060bf59843e030"/>
  <p:tag name="KSO_WM_CHIP_XID" val="6163a87d42060bf59843e02e"/>
  <p:tag name="KSO_WM_CHIP_FILLAREA_FILL_RULE" val="{&quot;fill_align&quot;:&quot;ct&quot;,&quot;fill_mode&quot;:&quot;adaptive&quot;,&quot;sacle_strategy&quot;:&quot;smart&quot;}"/>
  <p:tag name="KSO_WM_ASSEMBLE_CHIP_INDEX" val="5e0dd37f4b7e47c2a49280dd31f3f6d8"/>
  <p:tag name="KSO_WM_UNIT_TEXT_FILL_FORE_SCHEMECOLOR_INDEX_BRIGHTNESS" val="0.15"/>
  <p:tag name="KSO_WM_UNIT_TEXT_FILL_FORE_SCHEMECOLOR_INDEX" val="13"/>
  <p:tag name="KSO_WM_UNIT_TEXT_FILL_TYPE" val="1"/>
  <p:tag name="KSO_WM_TEMPLATE_ASSEMBLE_XID" val="631aa7572cedfa121b5e9ac9"/>
  <p:tag name="KSO_WM_TEMPLATE_ASSEMBLE_GROUPID" val="62d6159202b43a043dc6c7a8"/>
</p:tagLst>
</file>

<file path=ppt/theme/theme1.xml><?xml version="1.0" encoding="utf-8"?>
<a:theme xmlns:a="http://schemas.openxmlformats.org/drawingml/2006/main" name="3_Office 主题​​">
  <a:themeElements>
    <a:clrScheme name="">
      <a:dk1>
        <a:srgbClr val="000000"/>
      </a:dk1>
      <a:lt1>
        <a:srgbClr val="F7FBF8"/>
      </a:lt1>
      <a:dk2>
        <a:srgbClr val="E5F5F7"/>
      </a:dk2>
      <a:lt2>
        <a:srgbClr val="F9FEFF"/>
      </a:lt2>
      <a:accent1>
        <a:srgbClr val="59C2CC"/>
      </a:accent1>
      <a:accent2>
        <a:srgbClr val="87D1BE"/>
      </a:accent2>
      <a:accent3>
        <a:srgbClr val="A0DFDD"/>
      </a:accent3>
      <a:accent4>
        <a:srgbClr val="73B3BE"/>
      </a:accent4>
      <a:accent5>
        <a:srgbClr val="ABA7CF"/>
      </a:accent5>
      <a:accent6>
        <a:srgbClr val="B4D6D3"/>
      </a:accent6>
      <a:hlink>
        <a:srgbClr val="5FCBFB"/>
      </a:hlink>
      <a:folHlink>
        <a:srgbClr val="B759BC"/>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1122</Words>
  <Application>WPS 演示</Application>
  <PresentationFormat>宽屏</PresentationFormat>
  <Paragraphs>60</Paragraphs>
  <Slides>9</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9</vt:i4>
      </vt:variant>
    </vt:vector>
  </HeadingPairs>
  <TitlesOfParts>
    <vt:vector size="22" baseType="lpstr">
      <vt:lpstr>Arial</vt:lpstr>
      <vt:lpstr>宋体</vt:lpstr>
      <vt:lpstr>Wingdings</vt:lpstr>
      <vt:lpstr>汉仪雅酷黑 45W</vt:lpstr>
      <vt:lpstr>黑体</vt:lpstr>
      <vt:lpstr>汉仪刚艺体-95简</vt:lpstr>
      <vt:lpstr>Segoe Print</vt:lpstr>
      <vt:lpstr>微软雅黑</vt:lpstr>
      <vt:lpstr>方正小标宋简体</vt:lpstr>
      <vt:lpstr>仿宋_GB2312</vt:lpstr>
      <vt:lpstr>Arial Unicode MS</vt:lpstr>
      <vt:lpstr>Calibri</vt:lpstr>
      <vt:lpstr>3_Office 主题​​</vt:lpstr>
      <vt:lpstr>《韶关市武江区教育事业发展“十四五”规划》   图解</vt:lpstr>
      <vt:lpstr>基本原则</vt:lpstr>
      <vt:lpstr>发展目标</vt:lpstr>
      <vt:lpstr>主要任务</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可留</cp:lastModifiedBy>
  <cp:revision>66</cp:revision>
  <dcterms:created xsi:type="dcterms:W3CDTF">2023-09-15T01:17:00Z</dcterms:created>
  <dcterms:modified xsi:type="dcterms:W3CDTF">2023-09-18T03:42:39Z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B1335E54CCCA481EAC0CDCEB4FA9F0CE_12</vt:lpwstr>
  </property>
  <property fmtid="{D5CDD505-2E9C-101B-9397-08002B2CF9AE}" pid="3" name="KSOProductBuildVer">
    <vt:lpwstr>2052-12.1.0.15374</vt:lpwstr>
  </property>
</Properties>
</file>